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7"/>
  </p:notesMasterIdLst>
  <p:handoutMasterIdLst>
    <p:handoutMasterId r:id="rId28"/>
  </p:handoutMasterIdLst>
  <p:sldIdLst>
    <p:sldId id="550145294" r:id="rId5"/>
    <p:sldId id="550145295" r:id="rId6"/>
    <p:sldId id="550145296" r:id="rId7"/>
    <p:sldId id="550145297" r:id="rId8"/>
    <p:sldId id="947" r:id="rId9"/>
    <p:sldId id="550145298" r:id="rId10"/>
    <p:sldId id="550145299" r:id="rId11"/>
    <p:sldId id="550145301" r:id="rId12"/>
    <p:sldId id="550145302" r:id="rId13"/>
    <p:sldId id="550145305" r:id="rId14"/>
    <p:sldId id="550145313" r:id="rId15"/>
    <p:sldId id="550145306" r:id="rId16"/>
    <p:sldId id="550145308" r:id="rId17"/>
    <p:sldId id="550145309" r:id="rId18"/>
    <p:sldId id="550145310" r:id="rId19"/>
    <p:sldId id="550145311" r:id="rId20"/>
    <p:sldId id="550145312" r:id="rId21"/>
    <p:sldId id="550145314" r:id="rId22"/>
    <p:sldId id="550145317" r:id="rId23"/>
    <p:sldId id="550145315" r:id="rId24"/>
    <p:sldId id="550145316" r:id="rId25"/>
    <p:sldId id="301" r:id="rId26"/>
  </p:sldIdLst>
  <p:sldSz cx="36576000" cy="2057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B900"/>
    <a:srgbClr val="FFFFFF"/>
    <a:srgbClr val="D1D1D1"/>
    <a:srgbClr val="C0C0C0"/>
    <a:srgbClr val="B8B8B8"/>
    <a:srgbClr val="151617"/>
    <a:srgbClr val="FAC200"/>
    <a:srgbClr val="9E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57" autoAdjust="0"/>
    <p:restoredTop sz="40979" autoAdjust="0"/>
  </p:normalViewPr>
  <p:slideViewPr>
    <p:cSldViewPr snapToGrid="0">
      <p:cViewPr varScale="1">
        <p:scale>
          <a:sx n="12" d="100"/>
          <a:sy n="12" d="100"/>
        </p:scale>
        <p:origin x="2848" y="244"/>
      </p:cViewPr>
      <p:guideLst/>
    </p:cSldViewPr>
  </p:slideViewPr>
  <p:outlineViewPr>
    <p:cViewPr>
      <p:scale>
        <a:sx n="33" d="100"/>
        <a:sy n="33" d="100"/>
      </p:scale>
      <p:origin x="0" y="-15810"/>
    </p:cViewPr>
  </p:outlin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83" d="100"/>
          <a:sy n="83" d="100"/>
        </p:scale>
        <p:origin x="2214"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s Chavez" userId="5a21f381871d1978" providerId="LiveId" clId="{69AE6E04-DF1C-4244-9192-1A77C849DC7A}"/>
    <pc:docChg chg="delSld">
      <pc:chgData name="Andres Chavez" userId="5a21f381871d1978" providerId="LiveId" clId="{69AE6E04-DF1C-4244-9192-1A77C849DC7A}" dt="2025-07-23T05:18:51.571" v="0" actId="2696"/>
      <pc:docMkLst>
        <pc:docMk/>
      </pc:docMkLst>
      <pc:sldChg chg="del">
        <pc:chgData name="Andres Chavez" userId="5a21f381871d1978" providerId="LiveId" clId="{69AE6E04-DF1C-4244-9192-1A77C849DC7A}" dt="2025-07-23T05:18:51.571" v="0" actId="2696"/>
        <pc:sldMkLst>
          <pc:docMk/>
          <pc:sldMk cId="1887837470" sldId="256"/>
        </pc:sldMkLst>
      </pc:sldChg>
      <pc:sldChg chg="del">
        <pc:chgData name="Andres Chavez" userId="5a21f381871d1978" providerId="LiveId" clId="{69AE6E04-DF1C-4244-9192-1A77C849DC7A}" dt="2025-07-23T05:18:51.571" v="0" actId="2696"/>
        <pc:sldMkLst>
          <pc:docMk/>
          <pc:sldMk cId="1119704018" sldId="263"/>
        </pc:sldMkLst>
      </pc:sldChg>
      <pc:sldChg chg="del">
        <pc:chgData name="Andres Chavez" userId="5a21f381871d1978" providerId="LiveId" clId="{69AE6E04-DF1C-4244-9192-1A77C849DC7A}" dt="2025-07-23T05:18:51.571" v="0" actId="2696"/>
        <pc:sldMkLst>
          <pc:docMk/>
          <pc:sldMk cId="59530200" sldId="550145254"/>
        </pc:sldMkLst>
      </pc:sldChg>
      <pc:sldChg chg="del">
        <pc:chgData name="Andres Chavez" userId="5a21f381871d1978" providerId="LiveId" clId="{69AE6E04-DF1C-4244-9192-1A77C849DC7A}" dt="2025-07-23T05:18:51.571" v="0" actId="2696"/>
        <pc:sldMkLst>
          <pc:docMk/>
          <pc:sldMk cId="3631362690" sldId="550145255"/>
        </pc:sldMkLst>
      </pc:sldChg>
      <pc:sldChg chg="del">
        <pc:chgData name="Andres Chavez" userId="5a21f381871d1978" providerId="LiveId" clId="{69AE6E04-DF1C-4244-9192-1A77C849DC7A}" dt="2025-07-23T05:18:51.571" v="0" actId="2696"/>
        <pc:sldMkLst>
          <pc:docMk/>
          <pc:sldMk cId="3031490493" sldId="550145256"/>
        </pc:sldMkLst>
      </pc:sldChg>
      <pc:sldChg chg="del">
        <pc:chgData name="Andres Chavez" userId="5a21f381871d1978" providerId="LiveId" clId="{69AE6E04-DF1C-4244-9192-1A77C849DC7A}" dt="2025-07-23T05:18:51.571" v="0" actId="2696"/>
        <pc:sldMkLst>
          <pc:docMk/>
          <pc:sldMk cId="165965444" sldId="550145257"/>
        </pc:sldMkLst>
      </pc:sldChg>
      <pc:sldChg chg="del">
        <pc:chgData name="Andres Chavez" userId="5a21f381871d1978" providerId="LiveId" clId="{69AE6E04-DF1C-4244-9192-1A77C849DC7A}" dt="2025-07-23T05:18:51.571" v="0" actId="2696"/>
        <pc:sldMkLst>
          <pc:docMk/>
          <pc:sldMk cId="3339993268" sldId="550145258"/>
        </pc:sldMkLst>
      </pc:sldChg>
      <pc:sldChg chg="del">
        <pc:chgData name="Andres Chavez" userId="5a21f381871d1978" providerId="LiveId" clId="{69AE6E04-DF1C-4244-9192-1A77C849DC7A}" dt="2025-07-23T05:18:51.571" v="0" actId="2696"/>
        <pc:sldMkLst>
          <pc:docMk/>
          <pc:sldMk cId="1702575855" sldId="550145267"/>
        </pc:sldMkLst>
      </pc:sldChg>
      <pc:sldChg chg="del">
        <pc:chgData name="Andres Chavez" userId="5a21f381871d1978" providerId="LiveId" clId="{69AE6E04-DF1C-4244-9192-1A77C849DC7A}" dt="2025-07-23T05:18:51.571" v="0" actId="2696"/>
        <pc:sldMkLst>
          <pc:docMk/>
          <pc:sldMk cId="2511906797" sldId="550145268"/>
        </pc:sldMkLst>
      </pc:sldChg>
      <pc:sldChg chg="del">
        <pc:chgData name="Andres Chavez" userId="5a21f381871d1978" providerId="LiveId" clId="{69AE6E04-DF1C-4244-9192-1A77C849DC7A}" dt="2025-07-23T05:18:51.571" v="0" actId="2696"/>
        <pc:sldMkLst>
          <pc:docMk/>
          <pc:sldMk cId="3350237906" sldId="550145269"/>
        </pc:sldMkLst>
      </pc:sldChg>
      <pc:sldChg chg="del">
        <pc:chgData name="Andres Chavez" userId="5a21f381871d1978" providerId="LiveId" clId="{69AE6E04-DF1C-4244-9192-1A77C849DC7A}" dt="2025-07-23T05:18:51.571" v="0" actId="2696"/>
        <pc:sldMkLst>
          <pc:docMk/>
          <pc:sldMk cId="773321427" sldId="550145270"/>
        </pc:sldMkLst>
      </pc:sldChg>
      <pc:sldChg chg="del">
        <pc:chgData name="Andres Chavez" userId="5a21f381871d1978" providerId="LiveId" clId="{69AE6E04-DF1C-4244-9192-1A77C849DC7A}" dt="2025-07-23T05:18:51.571" v="0" actId="2696"/>
        <pc:sldMkLst>
          <pc:docMk/>
          <pc:sldMk cId="3366376575" sldId="550145271"/>
        </pc:sldMkLst>
      </pc:sldChg>
      <pc:sldChg chg="del">
        <pc:chgData name="Andres Chavez" userId="5a21f381871d1978" providerId="LiveId" clId="{69AE6E04-DF1C-4244-9192-1A77C849DC7A}" dt="2025-07-23T05:18:51.571" v="0" actId="2696"/>
        <pc:sldMkLst>
          <pc:docMk/>
          <pc:sldMk cId="2891117116" sldId="550145272"/>
        </pc:sldMkLst>
      </pc:sldChg>
      <pc:sldChg chg="del">
        <pc:chgData name="Andres Chavez" userId="5a21f381871d1978" providerId="LiveId" clId="{69AE6E04-DF1C-4244-9192-1A77C849DC7A}" dt="2025-07-23T05:18:51.571" v="0" actId="2696"/>
        <pc:sldMkLst>
          <pc:docMk/>
          <pc:sldMk cId="1092346849" sldId="550145273"/>
        </pc:sldMkLst>
      </pc:sldChg>
      <pc:sldChg chg="del">
        <pc:chgData name="Andres Chavez" userId="5a21f381871d1978" providerId="LiveId" clId="{69AE6E04-DF1C-4244-9192-1A77C849DC7A}" dt="2025-07-23T05:18:51.571" v="0" actId="2696"/>
        <pc:sldMkLst>
          <pc:docMk/>
          <pc:sldMk cId="1950368362" sldId="550145274"/>
        </pc:sldMkLst>
      </pc:sldChg>
      <pc:sldChg chg="del">
        <pc:chgData name="Andres Chavez" userId="5a21f381871d1978" providerId="LiveId" clId="{69AE6E04-DF1C-4244-9192-1A77C849DC7A}" dt="2025-07-23T05:18:51.571" v="0" actId="2696"/>
        <pc:sldMkLst>
          <pc:docMk/>
          <pc:sldMk cId="1612914980" sldId="550145275"/>
        </pc:sldMkLst>
      </pc:sldChg>
      <pc:sldChg chg="del">
        <pc:chgData name="Andres Chavez" userId="5a21f381871d1978" providerId="LiveId" clId="{69AE6E04-DF1C-4244-9192-1A77C849DC7A}" dt="2025-07-23T05:18:51.571" v="0" actId="2696"/>
        <pc:sldMkLst>
          <pc:docMk/>
          <pc:sldMk cId="3922245388" sldId="550145276"/>
        </pc:sldMkLst>
      </pc:sldChg>
      <pc:sldChg chg="del">
        <pc:chgData name="Andres Chavez" userId="5a21f381871d1978" providerId="LiveId" clId="{69AE6E04-DF1C-4244-9192-1A77C849DC7A}" dt="2025-07-23T05:18:51.571" v="0" actId="2696"/>
        <pc:sldMkLst>
          <pc:docMk/>
          <pc:sldMk cId="674896747" sldId="550145277"/>
        </pc:sldMkLst>
      </pc:sldChg>
      <pc:sldChg chg="del">
        <pc:chgData name="Andres Chavez" userId="5a21f381871d1978" providerId="LiveId" clId="{69AE6E04-DF1C-4244-9192-1A77C849DC7A}" dt="2025-07-23T05:18:51.571" v="0" actId="2696"/>
        <pc:sldMkLst>
          <pc:docMk/>
          <pc:sldMk cId="4223670487" sldId="550145278"/>
        </pc:sldMkLst>
      </pc:sldChg>
      <pc:sldChg chg="del">
        <pc:chgData name="Andres Chavez" userId="5a21f381871d1978" providerId="LiveId" clId="{69AE6E04-DF1C-4244-9192-1A77C849DC7A}" dt="2025-07-23T05:18:51.571" v="0" actId="2696"/>
        <pc:sldMkLst>
          <pc:docMk/>
          <pc:sldMk cId="3154603807" sldId="550145279"/>
        </pc:sldMkLst>
      </pc:sldChg>
      <pc:sldChg chg="del">
        <pc:chgData name="Andres Chavez" userId="5a21f381871d1978" providerId="LiveId" clId="{69AE6E04-DF1C-4244-9192-1A77C849DC7A}" dt="2025-07-23T05:18:51.571" v="0" actId="2696"/>
        <pc:sldMkLst>
          <pc:docMk/>
          <pc:sldMk cId="743787136" sldId="550145280"/>
        </pc:sldMkLst>
      </pc:sldChg>
      <pc:sldChg chg="del">
        <pc:chgData name="Andres Chavez" userId="5a21f381871d1978" providerId="LiveId" clId="{69AE6E04-DF1C-4244-9192-1A77C849DC7A}" dt="2025-07-23T05:18:51.571" v="0" actId="2696"/>
        <pc:sldMkLst>
          <pc:docMk/>
          <pc:sldMk cId="3549213738" sldId="550145281"/>
        </pc:sldMkLst>
      </pc:sldChg>
      <pc:sldChg chg="del">
        <pc:chgData name="Andres Chavez" userId="5a21f381871d1978" providerId="LiveId" clId="{69AE6E04-DF1C-4244-9192-1A77C849DC7A}" dt="2025-07-23T05:18:51.571" v="0" actId="2696"/>
        <pc:sldMkLst>
          <pc:docMk/>
          <pc:sldMk cId="2828995764" sldId="550145282"/>
        </pc:sldMkLst>
      </pc:sldChg>
      <pc:sldChg chg="del">
        <pc:chgData name="Andres Chavez" userId="5a21f381871d1978" providerId="LiveId" clId="{69AE6E04-DF1C-4244-9192-1A77C849DC7A}" dt="2025-07-23T05:18:51.571" v="0" actId="2696"/>
        <pc:sldMkLst>
          <pc:docMk/>
          <pc:sldMk cId="3635755030" sldId="550145283"/>
        </pc:sldMkLst>
      </pc:sldChg>
      <pc:sldChg chg="del">
        <pc:chgData name="Andres Chavez" userId="5a21f381871d1978" providerId="LiveId" clId="{69AE6E04-DF1C-4244-9192-1A77C849DC7A}" dt="2025-07-23T05:18:51.571" v="0" actId="2696"/>
        <pc:sldMkLst>
          <pc:docMk/>
          <pc:sldMk cId="3944465451" sldId="550145284"/>
        </pc:sldMkLst>
      </pc:sldChg>
      <pc:sldChg chg="del">
        <pc:chgData name="Andres Chavez" userId="5a21f381871d1978" providerId="LiveId" clId="{69AE6E04-DF1C-4244-9192-1A77C849DC7A}" dt="2025-07-23T05:18:51.571" v="0" actId="2696"/>
        <pc:sldMkLst>
          <pc:docMk/>
          <pc:sldMk cId="3187718802" sldId="550145285"/>
        </pc:sldMkLst>
      </pc:sldChg>
      <pc:sldChg chg="del">
        <pc:chgData name="Andres Chavez" userId="5a21f381871d1978" providerId="LiveId" clId="{69AE6E04-DF1C-4244-9192-1A77C849DC7A}" dt="2025-07-23T05:18:51.571" v="0" actId="2696"/>
        <pc:sldMkLst>
          <pc:docMk/>
          <pc:sldMk cId="3199969731" sldId="550145286"/>
        </pc:sldMkLst>
      </pc:sldChg>
      <pc:sldChg chg="del">
        <pc:chgData name="Andres Chavez" userId="5a21f381871d1978" providerId="LiveId" clId="{69AE6E04-DF1C-4244-9192-1A77C849DC7A}" dt="2025-07-23T05:18:51.571" v="0" actId="2696"/>
        <pc:sldMkLst>
          <pc:docMk/>
          <pc:sldMk cId="717287134" sldId="550145287"/>
        </pc:sldMkLst>
      </pc:sldChg>
      <pc:sldChg chg="del">
        <pc:chgData name="Andres Chavez" userId="5a21f381871d1978" providerId="LiveId" clId="{69AE6E04-DF1C-4244-9192-1A77C849DC7A}" dt="2025-07-23T05:18:51.571" v="0" actId="2696"/>
        <pc:sldMkLst>
          <pc:docMk/>
          <pc:sldMk cId="3460678684" sldId="550145289"/>
        </pc:sldMkLst>
      </pc:sldChg>
      <pc:sldChg chg="del">
        <pc:chgData name="Andres Chavez" userId="5a21f381871d1978" providerId="LiveId" clId="{69AE6E04-DF1C-4244-9192-1A77C849DC7A}" dt="2025-07-23T05:18:51.571" v="0" actId="2696"/>
        <pc:sldMkLst>
          <pc:docMk/>
          <pc:sldMk cId="3681359434" sldId="550145290"/>
        </pc:sldMkLst>
      </pc:sldChg>
      <pc:sldChg chg="del">
        <pc:chgData name="Andres Chavez" userId="5a21f381871d1978" providerId="LiveId" clId="{69AE6E04-DF1C-4244-9192-1A77C849DC7A}" dt="2025-07-23T05:18:51.571" v="0" actId="2696"/>
        <pc:sldMkLst>
          <pc:docMk/>
          <pc:sldMk cId="2273761384" sldId="550145291"/>
        </pc:sldMkLst>
      </pc:sldChg>
      <pc:sldChg chg="del">
        <pc:chgData name="Andres Chavez" userId="5a21f381871d1978" providerId="LiveId" clId="{69AE6E04-DF1C-4244-9192-1A77C849DC7A}" dt="2025-07-23T05:18:51.571" v="0" actId="2696"/>
        <pc:sldMkLst>
          <pc:docMk/>
          <pc:sldMk cId="845052047" sldId="550145292"/>
        </pc:sldMkLst>
      </pc:sldChg>
      <pc:sldChg chg="del">
        <pc:chgData name="Andres Chavez" userId="5a21f381871d1978" providerId="LiveId" clId="{69AE6E04-DF1C-4244-9192-1A77C849DC7A}" dt="2025-07-23T05:18:51.571" v="0" actId="2696"/>
        <pc:sldMkLst>
          <pc:docMk/>
          <pc:sldMk cId="967272468" sldId="550145293"/>
        </pc:sldMkLst>
      </pc:sldChg>
      <pc:sldChg chg="del">
        <pc:chgData name="Andres Chavez" userId="5a21f381871d1978" providerId="LiveId" clId="{69AE6E04-DF1C-4244-9192-1A77C849DC7A}" dt="2025-07-23T05:18:51.571" v="0" actId="2696"/>
        <pc:sldMkLst>
          <pc:docMk/>
          <pc:sldMk cId="3017438199" sldId="550145318"/>
        </pc:sldMkLst>
      </pc:sldChg>
      <pc:sldChg chg="del">
        <pc:chgData name="Andres Chavez" userId="5a21f381871d1978" providerId="LiveId" clId="{69AE6E04-DF1C-4244-9192-1A77C849DC7A}" dt="2025-07-23T05:18:51.571" v="0" actId="2696"/>
        <pc:sldMkLst>
          <pc:docMk/>
          <pc:sldMk cId="3013962463" sldId="550145319"/>
        </pc:sldMkLst>
      </pc:sldChg>
    </pc:docChg>
  </pc:docChgLst>
  <pc:docChgLst>
    <pc:chgData name="Kaustubh Tangsali" userId="1724dc3b-4635-4158-84a5-66baf4742ecf" providerId="ADAL" clId="{504642C3-B009-4622-AAD8-0F2135F6627A}"/>
    <pc:docChg chg="undo custSel addSld delSld modSld sldOrd modMainMaster">
      <pc:chgData name="Kaustubh Tangsali" userId="1724dc3b-4635-4158-84a5-66baf4742ecf" providerId="ADAL" clId="{504642C3-B009-4622-AAD8-0F2135F6627A}" dt="2022-09-06T17:40:16.611" v="41653"/>
      <pc:docMkLst>
        <pc:docMk/>
      </pc:docMkLst>
      <pc:sldChg chg="addSp delSp modSp mod modTransition modAnim modNotesTx">
        <pc:chgData name="Kaustubh Tangsali" userId="1724dc3b-4635-4158-84a5-66baf4742ecf" providerId="ADAL" clId="{504642C3-B009-4622-AAD8-0F2135F6627A}" dt="2022-09-02T00:34:48.443" v="28772"/>
        <pc:sldMkLst>
          <pc:docMk/>
          <pc:sldMk cId="1887837470" sldId="256"/>
        </pc:sldMkLst>
      </pc:sldChg>
      <pc:sldChg chg="del">
        <pc:chgData name="Kaustubh Tangsali" userId="1724dc3b-4635-4158-84a5-66baf4742ecf" providerId="ADAL" clId="{504642C3-B009-4622-AAD8-0F2135F6627A}" dt="2022-08-15T07:27:45.337" v="9888" actId="47"/>
        <pc:sldMkLst>
          <pc:docMk/>
          <pc:sldMk cId="3207529250" sldId="257"/>
        </pc:sldMkLst>
      </pc:sldChg>
      <pc:sldChg chg="del">
        <pc:chgData name="Kaustubh Tangsali" userId="1724dc3b-4635-4158-84a5-66baf4742ecf" providerId="ADAL" clId="{504642C3-B009-4622-AAD8-0F2135F6627A}" dt="2022-08-14T18:47:37.066" v="0" actId="47"/>
        <pc:sldMkLst>
          <pc:docMk/>
          <pc:sldMk cId="60364259" sldId="258"/>
        </pc:sldMkLst>
      </pc:sldChg>
      <pc:sldChg chg="del">
        <pc:chgData name="Kaustubh Tangsali" userId="1724dc3b-4635-4158-84a5-66baf4742ecf" providerId="ADAL" clId="{504642C3-B009-4622-AAD8-0F2135F6627A}" dt="2022-08-15T00:10:38.310" v="3004" actId="47"/>
        <pc:sldMkLst>
          <pc:docMk/>
          <pc:sldMk cId="3351089257" sldId="259"/>
        </pc:sldMkLst>
      </pc:sldChg>
      <pc:sldChg chg="del">
        <pc:chgData name="Kaustubh Tangsali" userId="1724dc3b-4635-4158-84a5-66baf4742ecf" providerId="ADAL" clId="{504642C3-B009-4622-AAD8-0F2135F6627A}" dt="2022-08-15T07:27:45.337" v="9888" actId="47"/>
        <pc:sldMkLst>
          <pc:docMk/>
          <pc:sldMk cId="1596348968" sldId="260"/>
        </pc:sldMkLst>
      </pc:sldChg>
      <pc:sldChg chg="del">
        <pc:chgData name="Kaustubh Tangsali" userId="1724dc3b-4635-4158-84a5-66baf4742ecf" providerId="ADAL" clId="{504642C3-B009-4622-AAD8-0F2135F6627A}" dt="2022-08-15T07:27:45.337" v="9888" actId="47"/>
        <pc:sldMkLst>
          <pc:docMk/>
          <pc:sldMk cId="1875376187" sldId="261"/>
        </pc:sldMkLst>
      </pc:sldChg>
      <pc:sldChg chg="del">
        <pc:chgData name="Kaustubh Tangsali" userId="1724dc3b-4635-4158-84a5-66baf4742ecf" providerId="ADAL" clId="{504642C3-B009-4622-AAD8-0F2135F6627A}" dt="2022-08-15T07:27:45.337" v="9888" actId="47"/>
        <pc:sldMkLst>
          <pc:docMk/>
          <pc:sldMk cId="1984425062" sldId="262"/>
        </pc:sldMkLst>
      </pc:sldChg>
      <pc:sldChg chg="addSp delSp modSp add del mod ord modTransition modAnim modNotesTx">
        <pc:chgData name="Kaustubh Tangsali" userId="1724dc3b-4635-4158-84a5-66baf4742ecf" providerId="ADAL" clId="{504642C3-B009-4622-AAD8-0F2135F6627A}" dt="2022-09-05T20:16:29.357" v="28854" actId="1076"/>
        <pc:sldMkLst>
          <pc:docMk/>
          <pc:sldMk cId="1119704018" sldId="263"/>
        </pc:sldMkLst>
      </pc:sldChg>
      <pc:sldChg chg="del">
        <pc:chgData name="Kaustubh Tangsali" userId="1724dc3b-4635-4158-84a5-66baf4742ecf" providerId="ADAL" clId="{504642C3-B009-4622-AAD8-0F2135F6627A}" dt="2022-08-15T07:27:45.337" v="9888" actId="47"/>
        <pc:sldMkLst>
          <pc:docMk/>
          <pc:sldMk cId="2500864285" sldId="265"/>
        </pc:sldMkLst>
      </pc:sldChg>
      <pc:sldChg chg="del">
        <pc:chgData name="Kaustubh Tangsali" userId="1724dc3b-4635-4158-84a5-66baf4742ecf" providerId="ADAL" clId="{504642C3-B009-4622-AAD8-0F2135F6627A}" dt="2022-08-15T07:27:45.337" v="9888" actId="47"/>
        <pc:sldMkLst>
          <pc:docMk/>
          <pc:sldMk cId="878013304" sldId="266"/>
        </pc:sldMkLst>
      </pc:sldChg>
      <pc:sldChg chg="del">
        <pc:chgData name="Kaustubh Tangsali" userId="1724dc3b-4635-4158-84a5-66baf4742ecf" providerId="ADAL" clId="{504642C3-B009-4622-AAD8-0F2135F6627A}" dt="2022-08-15T07:27:45.337" v="9888" actId="47"/>
        <pc:sldMkLst>
          <pc:docMk/>
          <pc:sldMk cId="381311614" sldId="267"/>
        </pc:sldMkLst>
      </pc:sldChg>
      <pc:sldChg chg="del">
        <pc:chgData name="Kaustubh Tangsali" userId="1724dc3b-4635-4158-84a5-66baf4742ecf" providerId="ADAL" clId="{504642C3-B009-4622-AAD8-0F2135F6627A}" dt="2022-08-15T07:27:45.337" v="9888" actId="47"/>
        <pc:sldMkLst>
          <pc:docMk/>
          <pc:sldMk cId="4252684720" sldId="268"/>
        </pc:sldMkLst>
      </pc:sldChg>
      <pc:sldChg chg="del">
        <pc:chgData name="Kaustubh Tangsali" userId="1724dc3b-4635-4158-84a5-66baf4742ecf" providerId="ADAL" clId="{504642C3-B009-4622-AAD8-0F2135F6627A}" dt="2022-08-15T07:27:45.337" v="9888" actId="47"/>
        <pc:sldMkLst>
          <pc:docMk/>
          <pc:sldMk cId="3117761031" sldId="269"/>
        </pc:sldMkLst>
      </pc:sldChg>
      <pc:sldChg chg="del">
        <pc:chgData name="Kaustubh Tangsali" userId="1724dc3b-4635-4158-84a5-66baf4742ecf" providerId="ADAL" clId="{504642C3-B009-4622-AAD8-0F2135F6627A}" dt="2022-08-15T07:27:45.337" v="9888" actId="47"/>
        <pc:sldMkLst>
          <pc:docMk/>
          <pc:sldMk cId="434352495" sldId="271"/>
        </pc:sldMkLst>
      </pc:sldChg>
      <pc:sldChg chg="del">
        <pc:chgData name="Kaustubh Tangsali" userId="1724dc3b-4635-4158-84a5-66baf4742ecf" providerId="ADAL" clId="{504642C3-B009-4622-AAD8-0F2135F6627A}" dt="2022-08-15T07:27:45.337" v="9888" actId="47"/>
        <pc:sldMkLst>
          <pc:docMk/>
          <pc:sldMk cId="404556964" sldId="272"/>
        </pc:sldMkLst>
      </pc:sldChg>
      <pc:sldChg chg="del">
        <pc:chgData name="Kaustubh Tangsali" userId="1724dc3b-4635-4158-84a5-66baf4742ecf" providerId="ADAL" clId="{504642C3-B009-4622-AAD8-0F2135F6627A}" dt="2022-08-15T07:27:45.337" v="9888" actId="47"/>
        <pc:sldMkLst>
          <pc:docMk/>
          <pc:sldMk cId="976739885" sldId="273"/>
        </pc:sldMkLst>
      </pc:sldChg>
      <pc:sldChg chg="del">
        <pc:chgData name="Kaustubh Tangsali" userId="1724dc3b-4635-4158-84a5-66baf4742ecf" providerId="ADAL" clId="{504642C3-B009-4622-AAD8-0F2135F6627A}" dt="2022-08-15T07:27:45.337" v="9888" actId="47"/>
        <pc:sldMkLst>
          <pc:docMk/>
          <pc:sldMk cId="1824342366" sldId="274"/>
        </pc:sldMkLst>
      </pc:sldChg>
      <pc:sldChg chg="del">
        <pc:chgData name="Kaustubh Tangsali" userId="1724dc3b-4635-4158-84a5-66baf4742ecf" providerId="ADAL" clId="{504642C3-B009-4622-AAD8-0F2135F6627A}" dt="2022-08-15T07:27:45.337" v="9888" actId="47"/>
        <pc:sldMkLst>
          <pc:docMk/>
          <pc:sldMk cId="1238457191" sldId="275"/>
        </pc:sldMkLst>
      </pc:sldChg>
      <pc:sldChg chg="del">
        <pc:chgData name="Kaustubh Tangsali" userId="1724dc3b-4635-4158-84a5-66baf4742ecf" providerId="ADAL" clId="{504642C3-B009-4622-AAD8-0F2135F6627A}" dt="2022-08-15T07:27:45.337" v="9888" actId="47"/>
        <pc:sldMkLst>
          <pc:docMk/>
          <pc:sldMk cId="40096779" sldId="277"/>
        </pc:sldMkLst>
      </pc:sldChg>
      <pc:sldChg chg="del">
        <pc:chgData name="Kaustubh Tangsali" userId="1724dc3b-4635-4158-84a5-66baf4742ecf" providerId="ADAL" clId="{504642C3-B009-4622-AAD8-0F2135F6627A}" dt="2022-08-15T07:27:45.337" v="9888" actId="47"/>
        <pc:sldMkLst>
          <pc:docMk/>
          <pc:sldMk cId="42826878" sldId="279"/>
        </pc:sldMkLst>
      </pc:sldChg>
      <pc:sldChg chg="del">
        <pc:chgData name="Kaustubh Tangsali" userId="1724dc3b-4635-4158-84a5-66baf4742ecf" providerId="ADAL" clId="{504642C3-B009-4622-AAD8-0F2135F6627A}" dt="2022-08-15T07:27:45.337" v="9888" actId="47"/>
        <pc:sldMkLst>
          <pc:docMk/>
          <pc:sldMk cId="4271789639" sldId="280"/>
        </pc:sldMkLst>
      </pc:sldChg>
      <pc:sldChg chg="modTransition">
        <pc:chgData name="Kaustubh Tangsali" userId="1724dc3b-4635-4158-84a5-66baf4742ecf" providerId="ADAL" clId="{504642C3-B009-4622-AAD8-0F2135F6627A}" dt="2022-09-02T01:01:59.218" v="28852"/>
        <pc:sldMkLst>
          <pc:docMk/>
          <pc:sldMk cId="4202788849" sldId="301"/>
        </pc:sldMkLst>
      </pc:sldChg>
      <pc:sldChg chg="addSp delSp modSp mod modTransition modClrScheme chgLayout modNotesTx">
        <pc:chgData name="Kaustubh Tangsali" userId="1724dc3b-4635-4158-84a5-66baf4742ecf" providerId="ADAL" clId="{504642C3-B009-4622-AAD8-0F2135F6627A}" dt="2022-09-06T15:54:20.958" v="35733"/>
        <pc:sldMkLst>
          <pc:docMk/>
          <pc:sldMk cId="3449012388" sldId="947"/>
        </pc:sldMkLst>
      </pc:sldChg>
      <pc:sldChg chg="del">
        <pc:chgData name="Kaustubh Tangsali" userId="1724dc3b-4635-4158-84a5-66baf4742ecf" providerId="ADAL" clId="{504642C3-B009-4622-AAD8-0F2135F6627A}" dt="2022-08-15T07:27:45.337" v="9888" actId="47"/>
        <pc:sldMkLst>
          <pc:docMk/>
          <pc:sldMk cId="3118543401" sldId="14152"/>
        </pc:sldMkLst>
      </pc:sldChg>
      <pc:sldChg chg="del">
        <pc:chgData name="Kaustubh Tangsali" userId="1724dc3b-4635-4158-84a5-66baf4742ecf" providerId="ADAL" clId="{504642C3-B009-4622-AAD8-0F2135F6627A}" dt="2022-08-15T07:27:45.337" v="9888" actId="47"/>
        <pc:sldMkLst>
          <pc:docMk/>
          <pc:sldMk cId="2208985917" sldId="14153"/>
        </pc:sldMkLst>
      </pc:sldChg>
      <pc:sldChg chg="del">
        <pc:chgData name="Kaustubh Tangsali" userId="1724dc3b-4635-4158-84a5-66baf4742ecf" providerId="ADAL" clId="{504642C3-B009-4622-AAD8-0F2135F6627A}" dt="2022-08-15T07:27:45.337" v="9888" actId="47"/>
        <pc:sldMkLst>
          <pc:docMk/>
          <pc:sldMk cId="3922033055" sldId="550145237"/>
        </pc:sldMkLst>
      </pc:sldChg>
      <pc:sldChg chg="del">
        <pc:chgData name="Kaustubh Tangsali" userId="1724dc3b-4635-4158-84a5-66baf4742ecf" providerId="ADAL" clId="{504642C3-B009-4622-AAD8-0F2135F6627A}" dt="2022-08-15T07:27:45.337" v="9888" actId="47"/>
        <pc:sldMkLst>
          <pc:docMk/>
          <pc:sldMk cId="2698368975" sldId="550145240"/>
        </pc:sldMkLst>
      </pc:sldChg>
      <pc:sldChg chg="del">
        <pc:chgData name="Kaustubh Tangsali" userId="1724dc3b-4635-4158-84a5-66baf4742ecf" providerId="ADAL" clId="{504642C3-B009-4622-AAD8-0F2135F6627A}" dt="2022-08-15T07:27:45.337" v="9888" actId="47"/>
        <pc:sldMkLst>
          <pc:docMk/>
          <pc:sldMk cId="2592948528" sldId="550145241"/>
        </pc:sldMkLst>
      </pc:sldChg>
      <pc:sldChg chg="del">
        <pc:chgData name="Kaustubh Tangsali" userId="1724dc3b-4635-4158-84a5-66baf4742ecf" providerId="ADAL" clId="{504642C3-B009-4622-AAD8-0F2135F6627A}" dt="2022-08-15T07:27:45.337" v="9888" actId="47"/>
        <pc:sldMkLst>
          <pc:docMk/>
          <pc:sldMk cId="886306809" sldId="550145242"/>
        </pc:sldMkLst>
      </pc:sldChg>
      <pc:sldChg chg="del">
        <pc:chgData name="Kaustubh Tangsali" userId="1724dc3b-4635-4158-84a5-66baf4742ecf" providerId="ADAL" clId="{504642C3-B009-4622-AAD8-0F2135F6627A}" dt="2022-08-15T07:27:45.337" v="9888" actId="47"/>
        <pc:sldMkLst>
          <pc:docMk/>
          <pc:sldMk cId="2120021332" sldId="550145243"/>
        </pc:sldMkLst>
      </pc:sldChg>
      <pc:sldChg chg="del">
        <pc:chgData name="Kaustubh Tangsali" userId="1724dc3b-4635-4158-84a5-66baf4742ecf" providerId="ADAL" clId="{504642C3-B009-4622-AAD8-0F2135F6627A}" dt="2022-08-15T07:27:45.337" v="9888" actId="47"/>
        <pc:sldMkLst>
          <pc:docMk/>
          <pc:sldMk cId="161093863" sldId="550145244"/>
        </pc:sldMkLst>
      </pc:sldChg>
      <pc:sldChg chg="addSp delSp modSp del mod">
        <pc:chgData name="Kaustubh Tangsali" userId="1724dc3b-4635-4158-84a5-66baf4742ecf" providerId="ADAL" clId="{504642C3-B009-4622-AAD8-0F2135F6627A}" dt="2022-08-15T07:27:45.337" v="9888" actId="47"/>
        <pc:sldMkLst>
          <pc:docMk/>
          <pc:sldMk cId="1019935253" sldId="550145245"/>
        </pc:sldMkLst>
      </pc:sldChg>
      <pc:sldChg chg="del">
        <pc:chgData name="Kaustubh Tangsali" userId="1724dc3b-4635-4158-84a5-66baf4742ecf" providerId="ADAL" clId="{504642C3-B009-4622-AAD8-0F2135F6627A}" dt="2022-08-15T07:27:45.337" v="9888" actId="47"/>
        <pc:sldMkLst>
          <pc:docMk/>
          <pc:sldMk cId="2510568455" sldId="550145246"/>
        </pc:sldMkLst>
      </pc:sldChg>
      <pc:sldChg chg="del">
        <pc:chgData name="Kaustubh Tangsali" userId="1724dc3b-4635-4158-84a5-66baf4742ecf" providerId="ADAL" clId="{504642C3-B009-4622-AAD8-0F2135F6627A}" dt="2022-08-15T07:27:45.337" v="9888" actId="47"/>
        <pc:sldMkLst>
          <pc:docMk/>
          <pc:sldMk cId="956758215" sldId="550145247"/>
        </pc:sldMkLst>
      </pc:sldChg>
      <pc:sldChg chg="del">
        <pc:chgData name="Kaustubh Tangsali" userId="1724dc3b-4635-4158-84a5-66baf4742ecf" providerId="ADAL" clId="{504642C3-B009-4622-AAD8-0F2135F6627A}" dt="2022-08-15T07:27:45.337" v="9888" actId="47"/>
        <pc:sldMkLst>
          <pc:docMk/>
          <pc:sldMk cId="1867472343" sldId="550145248"/>
        </pc:sldMkLst>
      </pc:sldChg>
      <pc:sldChg chg="del">
        <pc:chgData name="Kaustubh Tangsali" userId="1724dc3b-4635-4158-84a5-66baf4742ecf" providerId="ADAL" clId="{504642C3-B009-4622-AAD8-0F2135F6627A}" dt="2022-08-15T07:27:45.337" v="9888" actId="47"/>
        <pc:sldMkLst>
          <pc:docMk/>
          <pc:sldMk cId="1307501468" sldId="550145250"/>
        </pc:sldMkLst>
      </pc:sldChg>
      <pc:sldChg chg="del">
        <pc:chgData name="Kaustubh Tangsali" userId="1724dc3b-4635-4158-84a5-66baf4742ecf" providerId="ADAL" clId="{504642C3-B009-4622-AAD8-0F2135F6627A}" dt="2022-08-15T07:27:45.337" v="9888" actId="47"/>
        <pc:sldMkLst>
          <pc:docMk/>
          <pc:sldMk cId="1015411458" sldId="550145252"/>
        </pc:sldMkLst>
      </pc:sldChg>
      <pc:sldChg chg="del">
        <pc:chgData name="Kaustubh Tangsali" userId="1724dc3b-4635-4158-84a5-66baf4742ecf" providerId="ADAL" clId="{504642C3-B009-4622-AAD8-0F2135F6627A}" dt="2022-08-15T07:27:45.337" v="9888" actId="47"/>
        <pc:sldMkLst>
          <pc:docMk/>
          <pc:sldMk cId="3328005764" sldId="550145253"/>
        </pc:sldMkLst>
      </pc:sldChg>
      <pc:sldChg chg="addSp delSp modSp mod modTransition modClrScheme modAnim chgLayout modNotesTx">
        <pc:chgData name="Kaustubh Tangsali" userId="1724dc3b-4635-4158-84a5-66baf4742ecf" providerId="ADAL" clId="{504642C3-B009-4622-AAD8-0F2135F6627A}" dt="2022-09-05T20:42:03.169" v="29403"/>
        <pc:sldMkLst>
          <pc:docMk/>
          <pc:sldMk cId="59530200" sldId="550145254"/>
        </pc:sldMkLst>
      </pc:sldChg>
      <pc:sldChg chg="del">
        <pc:chgData name="Kaustubh Tangsali" userId="1724dc3b-4635-4158-84a5-66baf4742ecf" providerId="ADAL" clId="{504642C3-B009-4622-AAD8-0F2135F6627A}" dt="2022-08-14T18:47:37.066" v="0" actId="47"/>
        <pc:sldMkLst>
          <pc:docMk/>
          <pc:sldMk cId="2552075736" sldId="550145255"/>
        </pc:sldMkLst>
      </pc:sldChg>
      <pc:sldChg chg="addSp delSp modSp mod modTransition modClrScheme modAnim chgLayout modNotesTx">
        <pc:chgData name="Kaustubh Tangsali" userId="1724dc3b-4635-4158-84a5-66baf4742ecf" providerId="ADAL" clId="{504642C3-B009-4622-AAD8-0F2135F6627A}" dt="2022-09-05T20:55:25.921" v="30307"/>
        <pc:sldMkLst>
          <pc:docMk/>
          <pc:sldMk cId="3631362690" sldId="550145255"/>
        </pc:sldMkLst>
      </pc:sldChg>
      <pc:sldChg chg="addSp delSp modSp mod modTransition modAnim modNotesTx">
        <pc:chgData name="Kaustubh Tangsali" userId="1724dc3b-4635-4158-84a5-66baf4742ecf" providerId="ADAL" clId="{504642C3-B009-4622-AAD8-0F2135F6627A}" dt="2022-09-02T00:34:48.443" v="28772"/>
        <pc:sldMkLst>
          <pc:docMk/>
          <pc:sldMk cId="3031490493" sldId="550145256"/>
        </pc:sldMkLst>
      </pc:sldChg>
      <pc:sldChg chg="addSp delSp modSp mod modTransition modClrScheme modAnim chgLayout modNotesTx">
        <pc:chgData name="Kaustubh Tangsali" userId="1724dc3b-4635-4158-84a5-66baf4742ecf" providerId="ADAL" clId="{504642C3-B009-4622-AAD8-0F2135F6627A}" dt="2022-09-05T21:03:53.830" v="30559"/>
        <pc:sldMkLst>
          <pc:docMk/>
          <pc:sldMk cId="165965444" sldId="550145257"/>
        </pc:sldMkLst>
      </pc:sldChg>
      <pc:sldChg chg="del">
        <pc:chgData name="Kaustubh Tangsali" userId="1724dc3b-4635-4158-84a5-66baf4742ecf" providerId="ADAL" clId="{504642C3-B009-4622-AAD8-0F2135F6627A}" dt="2022-08-14T18:47:37.066" v="0" actId="47"/>
        <pc:sldMkLst>
          <pc:docMk/>
          <pc:sldMk cId="2786783110" sldId="550145258"/>
        </pc:sldMkLst>
      </pc:sldChg>
      <pc:sldChg chg="addSp delSp modSp mod modTransition modClrScheme modAnim chgLayout modNotesTx">
        <pc:chgData name="Kaustubh Tangsali" userId="1724dc3b-4635-4158-84a5-66baf4742ecf" providerId="ADAL" clId="{504642C3-B009-4622-AAD8-0F2135F6627A}" dt="2022-09-05T21:28:22.219" v="30721"/>
        <pc:sldMkLst>
          <pc:docMk/>
          <pc:sldMk cId="3339993268" sldId="550145258"/>
        </pc:sldMkLst>
      </pc:sldChg>
      <pc:sldChg chg="del">
        <pc:chgData name="Kaustubh Tangsali" userId="1724dc3b-4635-4158-84a5-66baf4742ecf" providerId="ADAL" clId="{504642C3-B009-4622-AAD8-0F2135F6627A}" dt="2022-08-15T07:27:45.337" v="9888" actId="47"/>
        <pc:sldMkLst>
          <pc:docMk/>
          <pc:sldMk cId="2919117731" sldId="550145259"/>
        </pc:sldMkLst>
      </pc:sldChg>
      <pc:sldChg chg="del">
        <pc:chgData name="Kaustubh Tangsali" userId="1724dc3b-4635-4158-84a5-66baf4742ecf" providerId="ADAL" clId="{504642C3-B009-4622-AAD8-0F2135F6627A}" dt="2022-08-15T07:27:45.337" v="9888" actId="47"/>
        <pc:sldMkLst>
          <pc:docMk/>
          <pc:sldMk cId="3506938149" sldId="550145261"/>
        </pc:sldMkLst>
      </pc:sldChg>
      <pc:sldChg chg="del">
        <pc:chgData name="Kaustubh Tangsali" userId="1724dc3b-4635-4158-84a5-66baf4742ecf" providerId="ADAL" clId="{504642C3-B009-4622-AAD8-0F2135F6627A}" dt="2022-08-15T07:27:45.337" v="9888" actId="47"/>
        <pc:sldMkLst>
          <pc:docMk/>
          <pc:sldMk cId="4203495730" sldId="550145262"/>
        </pc:sldMkLst>
      </pc:sldChg>
      <pc:sldChg chg="del">
        <pc:chgData name="Kaustubh Tangsali" userId="1724dc3b-4635-4158-84a5-66baf4742ecf" providerId="ADAL" clId="{504642C3-B009-4622-AAD8-0F2135F6627A}" dt="2022-08-15T07:27:45.337" v="9888" actId="47"/>
        <pc:sldMkLst>
          <pc:docMk/>
          <pc:sldMk cId="3301175893" sldId="550145263"/>
        </pc:sldMkLst>
      </pc:sldChg>
      <pc:sldChg chg="del">
        <pc:chgData name="Kaustubh Tangsali" userId="1724dc3b-4635-4158-84a5-66baf4742ecf" providerId="ADAL" clId="{504642C3-B009-4622-AAD8-0F2135F6627A}" dt="2022-08-15T07:27:45.337" v="9888" actId="47"/>
        <pc:sldMkLst>
          <pc:docMk/>
          <pc:sldMk cId="159287733" sldId="550145264"/>
        </pc:sldMkLst>
      </pc:sldChg>
      <pc:sldChg chg="del">
        <pc:chgData name="Kaustubh Tangsali" userId="1724dc3b-4635-4158-84a5-66baf4742ecf" providerId="ADAL" clId="{504642C3-B009-4622-AAD8-0F2135F6627A}" dt="2022-08-15T07:27:45.337" v="9888" actId="47"/>
        <pc:sldMkLst>
          <pc:docMk/>
          <pc:sldMk cId="3169904945" sldId="550145266"/>
        </pc:sldMkLst>
      </pc:sldChg>
      <pc:sldChg chg="addSp delSp modSp add del mod">
        <pc:chgData name="Kaustubh Tangsali" userId="1724dc3b-4635-4158-84a5-66baf4742ecf" providerId="ADAL" clId="{504642C3-B009-4622-AAD8-0F2135F6627A}" dt="2022-08-14T18:52:52.963" v="274" actId="47"/>
        <pc:sldMkLst>
          <pc:docMk/>
          <pc:sldMk cId="843741557" sldId="550145267"/>
        </pc:sldMkLst>
      </pc:sldChg>
      <pc:sldChg chg="addSp delSp modSp add mod modTransition modAnim modNotesTx">
        <pc:chgData name="Kaustubh Tangsali" userId="1724dc3b-4635-4158-84a5-66baf4742ecf" providerId="ADAL" clId="{504642C3-B009-4622-AAD8-0F2135F6627A}" dt="2022-09-02T00:34:48.443" v="28772"/>
        <pc:sldMkLst>
          <pc:docMk/>
          <pc:sldMk cId="1702575855" sldId="550145267"/>
        </pc:sldMkLst>
      </pc:sldChg>
      <pc:sldChg chg="addSp delSp modSp add del mod ord modTransition modAnim modNotesTx">
        <pc:chgData name="Kaustubh Tangsali" userId="1724dc3b-4635-4158-84a5-66baf4742ecf" providerId="ADAL" clId="{504642C3-B009-4622-AAD8-0F2135F6627A}" dt="2022-09-02T00:34:48.443" v="28772"/>
        <pc:sldMkLst>
          <pc:docMk/>
          <pc:sldMk cId="2511906797" sldId="550145268"/>
        </pc:sldMkLst>
      </pc:sldChg>
      <pc:sldChg chg="add del">
        <pc:chgData name="Kaustubh Tangsali" userId="1724dc3b-4635-4158-84a5-66baf4742ecf" providerId="ADAL" clId="{504642C3-B009-4622-AAD8-0F2135F6627A}" dt="2022-08-14T20:34:53.741" v="1861"/>
        <pc:sldMkLst>
          <pc:docMk/>
          <pc:sldMk cId="1961160677" sldId="550145269"/>
        </pc:sldMkLst>
      </pc:sldChg>
      <pc:sldChg chg="addSp delSp modSp add mod modTransition modAnim modNotesTx">
        <pc:chgData name="Kaustubh Tangsali" userId="1724dc3b-4635-4158-84a5-66baf4742ecf" providerId="ADAL" clId="{504642C3-B009-4622-AAD8-0F2135F6627A}" dt="2022-09-02T00:34:48.443" v="28772"/>
        <pc:sldMkLst>
          <pc:docMk/>
          <pc:sldMk cId="3350237906" sldId="550145269"/>
        </pc:sldMkLst>
      </pc:sldChg>
      <pc:sldChg chg="addSp delSp modSp add mod modTransition modAnim modNotesTx">
        <pc:chgData name="Kaustubh Tangsali" userId="1724dc3b-4635-4158-84a5-66baf4742ecf" providerId="ADAL" clId="{504642C3-B009-4622-AAD8-0F2135F6627A}" dt="2022-09-02T00:34:48.443" v="28772"/>
        <pc:sldMkLst>
          <pc:docMk/>
          <pc:sldMk cId="773321427" sldId="550145270"/>
        </pc:sldMkLst>
      </pc:sldChg>
      <pc:sldChg chg="addSp delSp modSp add mod modTransition modAnim modNotesTx">
        <pc:chgData name="Kaustubh Tangsali" userId="1724dc3b-4635-4158-84a5-66baf4742ecf" providerId="ADAL" clId="{504642C3-B009-4622-AAD8-0F2135F6627A}" dt="2022-09-02T00:50:18.616" v="28787"/>
        <pc:sldMkLst>
          <pc:docMk/>
          <pc:sldMk cId="3366376575" sldId="550145271"/>
        </pc:sldMkLst>
      </pc:sldChg>
      <pc:sldChg chg="addSp delSp modSp add mod modTransition modAnim modNotesTx">
        <pc:chgData name="Kaustubh Tangsali" userId="1724dc3b-4635-4158-84a5-66baf4742ecf" providerId="ADAL" clId="{504642C3-B009-4622-AAD8-0F2135F6627A}" dt="2022-09-02T00:53:39.066" v="28794" actId="20577"/>
        <pc:sldMkLst>
          <pc:docMk/>
          <pc:sldMk cId="2891117116" sldId="550145272"/>
        </pc:sldMkLst>
      </pc:sldChg>
      <pc:sldChg chg="addSp delSp modSp add mod modTransition modAnim modNotesTx">
        <pc:chgData name="Kaustubh Tangsali" userId="1724dc3b-4635-4158-84a5-66baf4742ecf" providerId="ADAL" clId="{504642C3-B009-4622-AAD8-0F2135F6627A}" dt="2022-09-02T00:55:03.752" v="28809"/>
        <pc:sldMkLst>
          <pc:docMk/>
          <pc:sldMk cId="1092346849" sldId="550145273"/>
        </pc:sldMkLst>
      </pc:sldChg>
      <pc:sldChg chg="addSp delSp modSp add del mod ord modTransition modAnim modNotesTx">
        <pc:chgData name="Kaustubh Tangsali" userId="1724dc3b-4635-4158-84a5-66baf4742ecf" providerId="ADAL" clId="{504642C3-B009-4622-AAD8-0F2135F6627A}" dt="2022-09-06T17:33:19.231" v="40593"/>
        <pc:sldMkLst>
          <pc:docMk/>
          <pc:sldMk cId="1950368362" sldId="550145274"/>
        </pc:sldMkLst>
      </pc:sldChg>
      <pc:sldChg chg="addSp delSp modSp add mod modTransition modNotesTx">
        <pc:chgData name="Kaustubh Tangsali" userId="1724dc3b-4635-4158-84a5-66baf4742ecf" providerId="ADAL" clId="{504642C3-B009-4622-AAD8-0F2135F6627A}" dt="2022-09-06T17:40:16.611" v="41653"/>
        <pc:sldMkLst>
          <pc:docMk/>
          <pc:sldMk cId="1612914980" sldId="550145275"/>
        </pc:sldMkLst>
      </pc:sldChg>
      <pc:sldChg chg="addSp delSp modSp add mod modTransition delAnim modAnim modNotesTx">
        <pc:chgData name="Kaustubh Tangsali" userId="1724dc3b-4635-4158-84a5-66baf4742ecf" providerId="ADAL" clId="{504642C3-B009-4622-AAD8-0F2135F6627A}" dt="2022-09-05T20:21:59.896" v="28861"/>
        <pc:sldMkLst>
          <pc:docMk/>
          <pc:sldMk cId="3922245388" sldId="550145276"/>
        </pc:sldMkLst>
      </pc:sldChg>
      <pc:sldChg chg="addSp delSp modSp add mod modTransition delAnim modAnim modNotesTx">
        <pc:chgData name="Kaustubh Tangsali" userId="1724dc3b-4635-4158-84a5-66baf4742ecf" providerId="ADAL" clId="{504642C3-B009-4622-AAD8-0F2135F6627A}" dt="2022-09-05T20:26:20.756" v="28868"/>
        <pc:sldMkLst>
          <pc:docMk/>
          <pc:sldMk cId="674896747" sldId="550145277"/>
        </pc:sldMkLst>
      </pc:sldChg>
      <pc:sldChg chg="addSp delSp modSp add mod modTransition modAnim modNotesTx">
        <pc:chgData name="Kaustubh Tangsali" userId="1724dc3b-4635-4158-84a5-66baf4742ecf" providerId="ADAL" clId="{504642C3-B009-4622-AAD8-0F2135F6627A}" dt="2022-09-05T20:35:55.383" v="29242"/>
        <pc:sldMkLst>
          <pc:docMk/>
          <pc:sldMk cId="4223670487" sldId="550145278"/>
        </pc:sldMkLst>
      </pc:sldChg>
      <pc:sldChg chg="addSp delSp modSp add mod modTransition modAnim modNotesTx">
        <pc:chgData name="Kaustubh Tangsali" userId="1724dc3b-4635-4158-84a5-66baf4742ecf" providerId="ADAL" clId="{504642C3-B009-4622-AAD8-0F2135F6627A}" dt="2022-09-05T20:38:24.457" v="29399"/>
        <pc:sldMkLst>
          <pc:docMk/>
          <pc:sldMk cId="3154603807" sldId="550145279"/>
        </pc:sldMkLst>
      </pc:sldChg>
      <pc:sldChg chg="addSp delSp modSp mod modTransition modClrScheme modAnim chgLayout modNotesTx">
        <pc:chgData name="Kaustubh Tangsali" userId="1724dc3b-4635-4158-84a5-66baf4742ecf" providerId="ADAL" clId="{504642C3-B009-4622-AAD8-0F2135F6627A}" dt="2022-09-05T21:36:05.807" v="31537"/>
        <pc:sldMkLst>
          <pc:docMk/>
          <pc:sldMk cId="743787136" sldId="550145280"/>
        </pc:sldMkLst>
      </pc:sldChg>
      <pc:sldChg chg="addSp delSp modSp new mod modTransition modNotesTx">
        <pc:chgData name="Kaustubh Tangsali" userId="1724dc3b-4635-4158-84a5-66baf4742ecf" providerId="ADAL" clId="{504642C3-B009-4622-AAD8-0F2135F6627A}" dt="2022-09-05T21:43:00.138" v="32106"/>
        <pc:sldMkLst>
          <pc:docMk/>
          <pc:sldMk cId="3549213738" sldId="550145281"/>
        </pc:sldMkLst>
      </pc:sldChg>
      <pc:sldChg chg="addSp delSp modSp add mod modTransition modNotesTx">
        <pc:chgData name="Kaustubh Tangsali" userId="1724dc3b-4635-4158-84a5-66baf4742ecf" providerId="ADAL" clId="{504642C3-B009-4622-AAD8-0F2135F6627A}" dt="2022-09-05T21:47:19.435" v="32185"/>
        <pc:sldMkLst>
          <pc:docMk/>
          <pc:sldMk cId="2828995764" sldId="550145282"/>
        </pc:sldMkLst>
      </pc:sldChg>
      <pc:sldChg chg="addSp delSp modSp add mod modTransition modNotesTx">
        <pc:chgData name="Kaustubh Tangsali" userId="1724dc3b-4635-4158-84a5-66baf4742ecf" providerId="ADAL" clId="{504642C3-B009-4622-AAD8-0F2135F6627A}" dt="2022-09-05T21:52:50.891" v="32479"/>
        <pc:sldMkLst>
          <pc:docMk/>
          <pc:sldMk cId="3635755030" sldId="550145283"/>
        </pc:sldMkLst>
      </pc:sldChg>
      <pc:sldChg chg="addSp delSp modSp add mod modTransition modAnim modNotesTx">
        <pc:chgData name="Kaustubh Tangsali" userId="1724dc3b-4635-4158-84a5-66baf4742ecf" providerId="ADAL" clId="{504642C3-B009-4622-AAD8-0F2135F6627A}" dt="2022-09-05T22:00:51.913" v="33040"/>
        <pc:sldMkLst>
          <pc:docMk/>
          <pc:sldMk cId="3944465451" sldId="550145284"/>
        </pc:sldMkLst>
      </pc:sldChg>
      <pc:sldChg chg="addSp delSp modSp new mod modTransition modAnim modNotesTx">
        <pc:chgData name="Kaustubh Tangsali" userId="1724dc3b-4635-4158-84a5-66baf4742ecf" providerId="ADAL" clId="{504642C3-B009-4622-AAD8-0F2135F6627A}" dt="2022-09-05T22:12:13.567" v="33189"/>
        <pc:sldMkLst>
          <pc:docMk/>
          <pc:sldMk cId="3187718802" sldId="550145285"/>
        </pc:sldMkLst>
      </pc:sldChg>
      <pc:sldChg chg="new del">
        <pc:chgData name="Kaustubh Tangsali" userId="1724dc3b-4635-4158-84a5-66baf4742ecf" providerId="ADAL" clId="{504642C3-B009-4622-AAD8-0F2135F6627A}" dt="2022-08-15T04:18:21.050" v="4520" actId="47"/>
        <pc:sldMkLst>
          <pc:docMk/>
          <pc:sldMk cId="3322998143" sldId="550145285"/>
        </pc:sldMkLst>
      </pc:sldChg>
      <pc:sldChg chg="addSp delSp modSp add mod modTransition modAnim modNotesTx">
        <pc:chgData name="Kaustubh Tangsali" userId="1724dc3b-4635-4158-84a5-66baf4742ecf" providerId="ADAL" clId="{504642C3-B009-4622-AAD8-0F2135F6627A}" dt="2022-09-05T22:22:58.105" v="33892"/>
        <pc:sldMkLst>
          <pc:docMk/>
          <pc:sldMk cId="3199969731" sldId="550145286"/>
        </pc:sldMkLst>
      </pc:sldChg>
      <pc:sldChg chg="addSp delSp modSp add mod modTransition modNotesTx">
        <pc:chgData name="Kaustubh Tangsali" userId="1724dc3b-4635-4158-84a5-66baf4742ecf" providerId="ADAL" clId="{504642C3-B009-4622-AAD8-0F2135F6627A}" dt="2022-09-05T22:26:46.244" v="33894"/>
        <pc:sldMkLst>
          <pc:docMk/>
          <pc:sldMk cId="717287134" sldId="550145287"/>
        </pc:sldMkLst>
      </pc:sldChg>
      <pc:sldChg chg="modSp add del mod">
        <pc:chgData name="Kaustubh Tangsali" userId="1724dc3b-4635-4158-84a5-66baf4742ecf" providerId="ADAL" clId="{504642C3-B009-4622-AAD8-0F2135F6627A}" dt="2022-08-15T05:22:46.272" v="6052" actId="47"/>
        <pc:sldMkLst>
          <pc:docMk/>
          <pc:sldMk cId="3793827325" sldId="550145288"/>
        </pc:sldMkLst>
      </pc:sldChg>
      <pc:sldChg chg="addSp delSp modSp add mod modTransition modNotesTx">
        <pc:chgData name="Kaustubh Tangsali" userId="1724dc3b-4635-4158-84a5-66baf4742ecf" providerId="ADAL" clId="{504642C3-B009-4622-AAD8-0F2135F6627A}" dt="2022-09-06T00:44:48.470" v="33922"/>
        <pc:sldMkLst>
          <pc:docMk/>
          <pc:sldMk cId="3460678684" sldId="550145289"/>
        </pc:sldMkLst>
      </pc:sldChg>
      <pc:sldChg chg="addSp delSp modSp add mod ord modTransition modAnim modNotesTx">
        <pc:chgData name="Kaustubh Tangsali" userId="1724dc3b-4635-4158-84a5-66baf4742ecf" providerId="ADAL" clId="{504642C3-B009-4622-AAD8-0F2135F6627A}" dt="2022-09-06T00:58:32.209" v="33966"/>
        <pc:sldMkLst>
          <pc:docMk/>
          <pc:sldMk cId="3681359434" sldId="550145290"/>
        </pc:sldMkLst>
      </pc:sldChg>
      <pc:sldChg chg="addSp delSp modSp add mod modTransition modNotesTx">
        <pc:chgData name="Kaustubh Tangsali" userId="1724dc3b-4635-4158-84a5-66baf4742ecf" providerId="ADAL" clId="{504642C3-B009-4622-AAD8-0F2135F6627A}" dt="2022-09-06T01:40:07.508" v="34008"/>
        <pc:sldMkLst>
          <pc:docMk/>
          <pc:sldMk cId="2273761384" sldId="550145291"/>
        </pc:sldMkLst>
      </pc:sldChg>
      <pc:sldChg chg="addSp delSp modSp add mod modTransition modNotesTx">
        <pc:chgData name="Kaustubh Tangsali" userId="1724dc3b-4635-4158-84a5-66baf4742ecf" providerId="ADAL" clId="{504642C3-B009-4622-AAD8-0F2135F6627A}" dt="2022-09-06T01:43:58.033" v="34070"/>
        <pc:sldMkLst>
          <pc:docMk/>
          <pc:sldMk cId="845052047" sldId="550145292"/>
        </pc:sldMkLst>
      </pc:sldChg>
      <pc:sldChg chg="addSp delSp modSp add mod modTransition modNotesTx">
        <pc:chgData name="Kaustubh Tangsali" userId="1724dc3b-4635-4158-84a5-66baf4742ecf" providerId="ADAL" clId="{504642C3-B009-4622-AAD8-0F2135F6627A}" dt="2022-09-06T01:52:05.717" v="34178"/>
        <pc:sldMkLst>
          <pc:docMk/>
          <pc:sldMk cId="967272468" sldId="550145293"/>
        </pc:sldMkLst>
      </pc:sldChg>
      <pc:sldChg chg="addSp delSp modSp add mod modTransition modAnim modNotesTx">
        <pc:chgData name="Kaustubh Tangsali" userId="1724dc3b-4635-4158-84a5-66baf4742ecf" providerId="ADAL" clId="{504642C3-B009-4622-AAD8-0F2135F6627A}" dt="2022-09-06T01:59:40.095" v="34557"/>
        <pc:sldMkLst>
          <pc:docMk/>
          <pc:sldMk cId="974206877" sldId="550145294"/>
        </pc:sldMkLst>
      </pc:sldChg>
      <pc:sldChg chg="addSp delSp modSp add mod modTransition modAnim modNotesTx">
        <pc:chgData name="Kaustubh Tangsali" userId="1724dc3b-4635-4158-84a5-66baf4742ecf" providerId="ADAL" clId="{504642C3-B009-4622-AAD8-0F2135F6627A}" dt="2022-09-06T15:45:07.349" v="35670"/>
        <pc:sldMkLst>
          <pc:docMk/>
          <pc:sldMk cId="4006131261" sldId="550145295"/>
        </pc:sldMkLst>
      </pc:sldChg>
      <pc:sldChg chg="addSp delSp modSp add mod modTransition modAnim modNotesTx">
        <pc:chgData name="Kaustubh Tangsali" userId="1724dc3b-4635-4158-84a5-66baf4742ecf" providerId="ADAL" clId="{504642C3-B009-4622-AAD8-0F2135F6627A}" dt="2022-09-06T15:50:33.470" v="35731"/>
        <pc:sldMkLst>
          <pc:docMk/>
          <pc:sldMk cId="2700990806" sldId="550145296"/>
        </pc:sldMkLst>
      </pc:sldChg>
      <pc:sldChg chg="addSp delSp modSp add mod modTransition modNotesTx">
        <pc:chgData name="Kaustubh Tangsali" userId="1724dc3b-4635-4158-84a5-66baf4742ecf" providerId="ADAL" clId="{504642C3-B009-4622-AAD8-0F2135F6627A}" dt="2022-09-06T15:52:49.257" v="35732"/>
        <pc:sldMkLst>
          <pc:docMk/>
          <pc:sldMk cId="47989762" sldId="550145297"/>
        </pc:sldMkLst>
      </pc:sldChg>
      <pc:sldChg chg="addSp delSp modSp mod modTransition modAnim modNotesTx">
        <pc:chgData name="Kaustubh Tangsali" userId="1724dc3b-4635-4158-84a5-66baf4742ecf" providerId="ADAL" clId="{504642C3-B009-4622-AAD8-0F2135F6627A}" dt="2022-09-06T16:05:33.400" v="36084"/>
        <pc:sldMkLst>
          <pc:docMk/>
          <pc:sldMk cId="1508712213" sldId="550145298"/>
        </pc:sldMkLst>
      </pc:sldChg>
      <pc:sldChg chg="addSp delSp modSp mod modTransition modNotesTx">
        <pc:chgData name="Kaustubh Tangsali" userId="1724dc3b-4635-4158-84a5-66baf4742ecf" providerId="ADAL" clId="{504642C3-B009-4622-AAD8-0F2135F6627A}" dt="2022-09-06T16:07:18.325" v="36085"/>
        <pc:sldMkLst>
          <pc:docMk/>
          <pc:sldMk cId="1630249644" sldId="550145299"/>
        </pc:sldMkLst>
      </pc:sldChg>
      <pc:sldChg chg="addSp delSp modSp del mod">
        <pc:chgData name="Kaustubh Tangsali" userId="1724dc3b-4635-4158-84a5-66baf4742ecf" providerId="ADAL" clId="{504642C3-B009-4622-AAD8-0F2135F6627A}" dt="2022-08-15T07:43:12.136" v="10308" actId="47"/>
        <pc:sldMkLst>
          <pc:docMk/>
          <pc:sldMk cId="2327325396" sldId="550145300"/>
        </pc:sldMkLst>
      </pc:sldChg>
      <pc:sldChg chg="addSp delSp modSp mod modTransition modAnim modNotesTx">
        <pc:chgData name="Kaustubh Tangsali" userId="1724dc3b-4635-4158-84a5-66baf4742ecf" providerId="ADAL" clId="{504642C3-B009-4622-AAD8-0F2135F6627A}" dt="2022-09-06T16:10:34.547" v="36147"/>
        <pc:sldMkLst>
          <pc:docMk/>
          <pc:sldMk cId="2827400957" sldId="550145301"/>
        </pc:sldMkLst>
      </pc:sldChg>
      <pc:sldChg chg="addSp delSp modSp add mod modTransition modNotesTx">
        <pc:chgData name="Kaustubh Tangsali" userId="1724dc3b-4635-4158-84a5-66baf4742ecf" providerId="ADAL" clId="{504642C3-B009-4622-AAD8-0F2135F6627A}" dt="2022-09-06T16:23:18.116" v="36467"/>
        <pc:sldMkLst>
          <pc:docMk/>
          <pc:sldMk cId="2076287932" sldId="550145302"/>
        </pc:sldMkLst>
      </pc:sldChg>
      <pc:sldChg chg="delSp modSp add del mod">
        <pc:chgData name="Kaustubh Tangsali" userId="1724dc3b-4635-4158-84a5-66baf4742ecf" providerId="ADAL" clId="{504642C3-B009-4622-AAD8-0F2135F6627A}" dt="2022-08-15T07:48:17.030" v="10328" actId="47"/>
        <pc:sldMkLst>
          <pc:docMk/>
          <pc:sldMk cId="1033167980" sldId="550145303"/>
        </pc:sldMkLst>
      </pc:sldChg>
      <pc:sldChg chg="addSp delSp modSp add del mod">
        <pc:chgData name="Kaustubh Tangsali" userId="1724dc3b-4635-4158-84a5-66baf4742ecf" providerId="ADAL" clId="{504642C3-B009-4622-AAD8-0F2135F6627A}" dt="2022-08-15T07:48:17.030" v="10328" actId="47"/>
        <pc:sldMkLst>
          <pc:docMk/>
          <pc:sldMk cId="3076647349" sldId="550145304"/>
        </pc:sldMkLst>
      </pc:sldChg>
      <pc:sldChg chg="addSp delSp modSp add mod modTransition modNotesTx">
        <pc:chgData name="Kaustubh Tangsali" userId="1724dc3b-4635-4158-84a5-66baf4742ecf" providerId="ADAL" clId="{504642C3-B009-4622-AAD8-0F2135F6627A}" dt="2022-09-06T16:31:27.921" v="36838"/>
        <pc:sldMkLst>
          <pc:docMk/>
          <pc:sldMk cId="3236521084" sldId="550145305"/>
        </pc:sldMkLst>
      </pc:sldChg>
      <pc:sldChg chg="addSp delSp modSp add mod modTransition modNotesTx">
        <pc:chgData name="Kaustubh Tangsali" userId="1724dc3b-4635-4158-84a5-66baf4742ecf" providerId="ADAL" clId="{504642C3-B009-4622-AAD8-0F2135F6627A}" dt="2022-09-06T16:40:56.066" v="37561"/>
        <pc:sldMkLst>
          <pc:docMk/>
          <pc:sldMk cId="446824481" sldId="550145306"/>
        </pc:sldMkLst>
      </pc:sldChg>
      <pc:sldChg chg="modSp add del mod">
        <pc:chgData name="Kaustubh Tangsali" userId="1724dc3b-4635-4158-84a5-66baf4742ecf" providerId="ADAL" clId="{504642C3-B009-4622-AAD8-0F2135F6627A}" dt="2022-08-15T07:25:00.921" v="9658" actId="47"/>
        <pc:sldMkLst>
          <pc:docMk/>
          <pc:sldMk cId="1503629770" sldId="550145307"/>
        </pc:sldMkLst>
      </pc:sldChg>
      <pc:sldChg chg="addSp delSp modSp add mod modTransition modAnim modNotesTx">
        <pc:chgData name="Kaustubh Tangsali" userId="1724dc3b-4635-4158-84a5-66baf4742ecf" providerId="ADAL" clId="{504642C3-B009-4622-AAD8-0F2135F6627A}" dt="2022-09-06T16:51:38.433" v="38402"/>
        <pc:sldMkLst>
          <pc:docMk/>
          <pc:sldMk cId="3357712314" sldId="550145308"/>
        </pc:sldMkLst>
      </pc:sldChg>
      <pc:sldChg chg="addSp delSp modSp add mod modTransition modNotesTx">
        <pc:chgData name="Kaustubh Tangsali" userId="1724dc3b-4635-4158-84a5-66baf4742ecf" providerId="ADAL" clId="{504642C3-B009-4622-AAD8-0F2135F6627A}" dt="2022-09-06T16:55:01.598" v="38861"/>
        <pc:sldMkLst>
          <pc:docMk/>
          <pc:sldMk cId="1432370544" sldId="550145309"/>
        </pc:sldMkLst>
      </pc:sldChg>
      <pc:sldChg chg="addSp delSp modSp add mod modTransition modAnim">
        <pc:chgData name="Kaustubh Tangsali" userId="1724dc3b-4635-4158-84a5-66baf4742ecf" providerId="ADAL" clId="{504642C3-B009-4622-AAD8-0F2135F6627A}" dt="2022-09-06T16:58:09.119" v="38868"/>
        <pc:sldMkLst>
          <pc:docMk/>
          <pc:sldMk cId="3966376929" sldId="550145310"/>
        </pc:sldMkLst>
      </pc:sldChg>
      <pc:sldChg chg="addSp delSp modSp add mod modTransition modAnim">
        <pc:chgData name="Kaustubh Tangsali" userId="1724dc3b-4635-4158-84a5-66baf4742ecf" providerId="ADAL" clId="{504642C3-B009-4622-AAD8-0F2135F6627A}" dt="2022-09-06T17:00:50.577" v="38875"/>
        <pc:sldMkLst>
          <pc:docMk/>
          <pc:sldMk cId="3792997103" sldId="550145311"/>
        </pc:sldMkLst>
      </pc:sldChg>
      <pc:sldChg chg="addSp delSp modSp add mod modTransition modAnim">
        <pc:chgData name="Kaustubh Tangsali" userId="1724dc3b-4635-4158-84a5-66baf4742ecf" providerId="ADAL" clId="{504642C3-B009-4622-AAD8-0F2135F6627A}" dt="2022-09-06T17:06:26.998" v="38879"/>
        <pc:sldMkLst>
          <pc:docMk/>
          <pc:sldMk cId="1834034579" sldId="550145312"/>
        </pc:sldMkLst>
      </pc:sldChg>
      <pc:sldChg chg="add del">
        <pc:chgData name="Kaustubh Tangsali" userId="1724dc3b-4635-4158-84a5-66baf4742ecf" providerId="ADAL" clId="{504642C3-B009-4622-AAD8-0F2135F6627A}" dt="2022-08-15T07:53:31.142" v="10623"/>
        <pc:sldMkLst>
          <pc:docMk/>
          <pc:sldMk cId="1962667694" sldId="550145313"/>
        </pc:sldMkLst>
      </pc:sldChg>
      <pc:sldChg chg="addSp delSp modSp add mod modTransition modAnim modNotesTx">
        <pc:chgData name="Kaustubh Tangsali" userId="1724dc3b-4635-4158-84a5-66baf4742ecf" providerId="ADAL" clId="{504642C3-B009-4622-AAD8-0F2135F6627A}" dt="2022-09-06T16:36:33.744" v="36931"/>
        <pc:sldMkLst>
          <pc:docMk/>
          <pc:sldMk cId="3036227178" sldId="550145313"/>
        </pc:sldMkLst>
      </pc:sldChg>
      <pc:sldChg chg="add del">
        <pc:chgData name="Kaustubh Tangsali" userId="1724dc3b-4635-4158-84a5-66baf4742ecf" providerId="ADAL" clId="{504642C3-B009-4622-AAD8-0F2135F6627A}" dt="2022-08-15T07:43:06.780" v="10307" actId="47"/>
        <pc:sldMkLst>
          <pc:docMk/>
          <pc:sldMk cId="3593679187" sldId="550145313"/>
        </pc:sldMkLst>
      </pc:sldChg>
      <pc:sldChg chg="addSp delSp modSp add mod modTransition">
        <pc:chgData name="Kaustubh Tangsali" userId="1724dc3b-4635-4158-84a5-66baf4742ecf" providerId="ADAL" clId="{504642C3-B009-4622-AAD8-0F2135F6627A}" dt="2022-09-06T17:07:39.293" v="38885" actId="20577"/>
        <pc:sldMkLst>
          <pc:docMk/>
          <pc:sldMk cId="1469649863" sldId="550145314"/>
        </pc:sldMkLst>
      </pc:sldChg>
      <pc:sldChg chg="addSp delSp modSp new mod modTransition modAnim">
        <pc:chgData name="Kaustubh Tangsali" userId="1724dc3b-4635-4158-84a5-66baf4742ecf" providerId="ADAL" clId="{504642C3-B009-4622-AAD8-0F2135F6627A}" dt="2022-09-06T17:11:34.696" v="38899"/>
        <pc:sldMkLst>
          <pc:docMk/>
          <pc:sldMk cId="2249102250" sldId="550145315"/>
        </pc:sldMkLst>
      </pc:sldChg>
      <pc:sldChg chg="modSp add mod modTransition">
        <pc:chgData name="Kaustubh Tangsali" userId="1724dc3b-4635-4158-84a5-66baf4742ecf" providerId="ADAL" clId="{504642C3-B009-4622-AAD8-0F2135F6627A}" dt="2022-09-02T01:01:56.019" v="28851"/>
        <pc:sldMkLst>
          <pc:docMk/>
          <pc:sldMk cId="3874465475" sldId="550145316"/>
        </pc:sldMkLst>
      </pc:sldChg>
      <pc:sldChg chg="addSp delSp modSp add mod modTransition">
        <pc:chgData name="Kaustubh Tangsali" userId="1724dc3b-4635-4158-84a5-66baf4742ecf" providerId="ADAL" clId="{504642C3-B009-4622-AAD8-0F2135F6627A}" dt="2022-09-06T17:09:23.405" v="38886"/>
        <pc:sldMkLst>
          <pc:docMk/>
          <pc:sldMk cId="1622314997" sldId="550145317"/>
        </pc:sldMkLst>
      </pc:sldChg>
      <pc:sldChg chg="addSp modSp add mod modTransition modNotesTx">
        <pc:chgData name="Kaustubh Tangsali" userId="1724dc3b-4635-4158-84a5-66baf4742ecf" providerId="ADAL" clId="{504642C3-B009-4622-AAD8-0F2135F6627A}" dt="2022-09-05T22:25:07.309" v="33893"/>
        <pc:sldMkLst>
          <pc:docMk/>
          <pc:sldMk cId="3017438199" sldId="550145318"/>
        </pc:sldMkLst>
      </pc:sldChg>
      <pc:sldMasterChg chg="modTransition modSldLayout">
        <pc:chgData name="Kaustubh Tangsali" userId="1724dc3b-4635-4158-84a5-66baf4742ecf" providerId="ADAL" clId="{504642C3-B009-4622-AAD8-0F2135F6627A}" dt="2022-09-02T00:34:48.443" v="28772"/>
        <pc:sldMasterMkLst>
          <pc:docMk/>
          <pc:sldMasterMk cId="832407578" sldId="2147483660"/>
        </pc:sldMasterMkLst>
        <pc:sldLayoutChg chg="modTransition">
          <pc:chgData name="Kaustubh Tangsali" userId="1724dc3b-4635-4158-84a5-66baf4742ecf" providerId="ADAL" clId="{504642C3-B009-4622-AAD8-0F2135F6627A}" dt="2022-09-02T00:34:48.443" v="28772"/>
          <pc:sldLayoutMkLst>
            <pc:docMk/>
            <pc:sldMasterMk cId="832407578" sldId="2147483660"/>
            <pc:sldLayoutMk cId="1478713325" sldId="2147483661"/>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2857990800" sldId="2147483662"/>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514405411" sldId="2147483676"/>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356588546" sldId="2147483678"/>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1884427930" sldId="2147483680"/>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2655459822" sldId="2147483681"/>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3653953544" sldId="2147483682"/>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1828003709" sldId="2147483683"/>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3577155796" sldId="2147483684"/>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2604941307" sldId="2147483685"/>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690247437" sldId="2147483686"/>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2512758283" sldId="2147483687"/>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3776656608" sldId="2147483688"/>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3397368572" sldId="2147483689"/>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3272325723" sldId="2147483690"/>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4131698205" sldId="2147483691"/>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3930681091" sldId="2147483692"/>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4282953340" sldId="2147483693"/>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2602793038" sldId="2147483694"/>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1130100509" sldId="2147483695"/>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2969517273" sldId="2147483705"/>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1985611420" sldId="2147483709"/>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1068062243" sldId="2147483710"/>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2135586295" sldId="2147483711"/>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714430386" sldId="2147483712"/>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2237050608" sldId="2147483713"/>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3590059090" sldId="2147483714"/>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2959063998" sldId="2147483715"/>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1818591978" sldId="2147483716"/>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3322413346" sldId="2147483717"/>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953729725" sldId="2147483718"/>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30660233" sldId="2147483719"/>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3390819932" sldId="2147483721"/>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1039441924" sldId="2147483722"/>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2801177057" sldId="2147483723"/>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2396150703" sldId="2147483724"/>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1967841880" sldId="2147483725"/>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3751834119" sldId="2147483726"/>
          </pc:sldLayoutMkLst>
        </pc:sldLayoutChg>
      </pc:sldMasterChg>
    </pc:docChg>
  </pc:docChgLst>
  <pc:docChgLst>
    <pc:chgData name="Kaustubh Tangsali" userId="1724dc3b-4635-4158-84a5-66baf4742ecf" providerId="ADAL" clId="{F34C4C27-8255-415F-B30D-39612D7417A8}"/>
    <pc:docChg chg="undo custSel modSld">
      <pc:chgData name="Kaustubh Tangsali" userId="1724dc3b-4635-4158-84a5-66baf4742ecf" providerId="ADAL" clId="{F34C4C27-8255-415F-B30D-39612D7417A8}" dt="2022-09-21T16:36:36.285" v="218" actId="14100"/>
      <pc:docMkLst>
        <pc:docMk/>
      </pc:docMkLst>
      <pc:sldChg chg="modNotesTx">
        <pc:chgData name="Kaustubh Tangsali" userId="1724dc3b-4635-4158-84a5-66baf4742ecf" providerId="ADAL" clId="{F34C4C27-8255-415F-B30D-39612D7417A8}" dt="2022-09-21T05:58:34.719" v="24" actId="313"/>
        <pc:sldMkLst>
          <pc:docMk/>
          <pc:sldMk cId="1887837470" sldId="256"/>
        </pc:sldMkLst>
      </pc:sldChg>
      <pc:sldChg chg="modSp mod">
        <pc:chgData name="Kaustubh Tangsali" userId="1724dc3b-4635-4158-84a5-66baf4742ecf" providerId="ADAL" clId="{F34C4C27-8255-415F-B30D-39612D7417A8}" dt="2022-09-21T06:13:01.527" v="164" actId="113"/>
        <pc:sldMkLst>
          <pc:docMk/>
          <pc:sldMk cId="3631362690" sldId="550145255"/>
        </pc:sldMkLst>
      </pc:sldChg>
      <pc:sldChg chg="modSp mod">
        <pc:chgData name="Kaustubh Tangsali" userId="1724dc3b-4635-4158-84a5-66baf4742ecf" providerId="ADAL" clId="{F34C4C27-8255-415F-B30D-39612D7417A8}" dt="2022-09-21T06:13:13.153" v="170" actId="113"/>
        <pc:sldMkLst>
          <pc:docMk/>
          <pc:sldMk cId="165965444" sldId="550145257"/>
        </pc:sldMkLst>
      </pc:sldChg>
      <pc:sldChg chg="modSp mod">
        <pc:chgData name="Kaustubh Tangsali" userId="1724dc3b-4635-4158-84a5-66baf4742ecf" providerId="ADAL" clId="{F34C4C27-8255-415F-B30D-39612D7417A8}" dt="2022-09-21T06:13:25.087" v="172" actId="113"/>
        <pc:sldMkLst>
          <pc:docMk/>
          <pc:sldMk cId="3339993268" sldId="550145258"/>
        </pc:sldMkLst>
      </pc:sldChg>
      <pc:sldChg chg="modNotesTx">
        <pc:chgData name="Kaustubh Tangsali" userId="1724dc3b-4635-4158-84a5-66baf4742ecf" providerId="ADAL" clId="{F34C4C27-8255-415F-B30D-39612D7417A8}" dt="2022-09-21T05:58:36.265" v="25" actId="313"/>
        <pc:sldMkLst>
          <pc:docMk/>
          <pc:sldMk cId="1702575855" sldId="550145267"/>
        </pc:sldMkLst>
      </pc:sldChg>
      <pc:sldChg chg="modSp mod modNotesTx">
        <pc:chgData name="Kaustubh Tangsali" userId="1724dc3b-4635-4158-84a5-66baf4742ecf" providerId="ADAL" clId="{F34C4C27-8255-415F-B30D-39612D7417A8}" dt="2022-09-21T05:58:38.197" v="26" actId="313"/>
        <pc:sldMkLst>
          <pc:docMk/>
          <pc:sldMk cId="3350237906" sldId="550145269"/>
        </pc:sldMkLst>
      </pc:sldChg>
      <pc:sldChg chg="modSp mod">
        <pc:chgData name="Kaustubh Tangsali" userId="1724dc3b-4635-4158-84a5-66baf4742ecf" providerId="ADAL" clId="{F34C4C27-8255-415F-B30D-39612D7417A8}" dt="2022-09-21T16:34:24.170" v="216" actId="20577"/>
        <pc:sldMkLst>
          <pc:docMk/>
          <pc:sldMk cId="743787136" sldId="550145280"/>
        </pc:sldMkLst>
      </pc:sldChg>
      <pc:sldChg chg="modSp">
        <pc:chgData name="Kaustubh Tangsali" userId="1724dc3b-4635-4158-84a5-66baf4742ecf" providerId="ADAL" clId="{F34C4C27-8255-415F-B30D-39612D7417A8}" dt="2022-09-21T05:55:40.350" v="2" actId="20577"/>
        <pc:sldMkLst>
          <pc:docMk/>
          <pc:sldMk cId="3187718802" sldId="550145285"/>
        </pc:sldMkLst>
      </pc:sldChg>
      <pc:sldChg chg="modSp mod">
        <pc:chgData name="Kaustubh Tangsali" userId="1724dc3b-4635-4158-84a5-66baf4742ecf" providerId="ADAL" clId="{F34C4C27-8255-415F-B30D-39612D7417A8}" dt="2022-09-21T16:36:36.285" v="218" actId="14100"/>
        <pc:sldMkLst>
          <pc:docMk/>
          <pc:sldMk cId="2273761384" sldId="550145291"/>
        </pc:sldMkLst>
      </pc:sldChg>
      <pc:sldChg chg="modSp">
        <pc:chgData name="Kaustubh Tangsali" userId="1724dc3b-4635-4158-84a5-66baf4742ecf" providerId="ADAL" clId="{F34C4C27-8255-415F-B30D-39612D7417A8}" dt="2022-09-21T05:56:13.689" v="3" actId="6549"/>
        <pc:sldMkLst>
          <pc:docMk/>
          <pc:sldMk cId="974206877" sldId="550145294"/>
        </pc:sldMkLst>
      </pc:sldChg>
      <pc:sldChg chg="modSp mod">
        <pc:chgData name="Kaustubh Tangsali" userId="1724dc3b-4635-4158-84a5-66baf4742ecf" providerId="ADAL" clId="{F34C4C27-8255-415F-B30D-39612D7417A8}" dt="2022-09-21T05:57:32.609" v="21" actId="20577"/>
        <pc:sldMkLst>
          <pc:docMk/>
          <pc:sldMk cId="47989762" sldId="550145297"/>
        </pc:sldMkLst>
      </pc:sldChg>
      <pc:sldChg chg="modNotesTx">
        <pc:chgData name="Kaustubh Tangsali" userId="1724dc3b-4635-4158-84a5-66baf4742ecf" providerId="ADAL" clId="{F34C4C27-8255-415F-B30D-39612D7417A8}" dt="2022-09-21T05:58:30.543" v="22" actId="313"/>
        <pc:sldMkLst>
          <pc:docMk/>
          <pc:sldMk cId="1432370544" sldId="550145309"/>
        </pc:sldMkLst>
      </pc:sldChg>
      <pc:sldChg chg="modSp mod">
        <pc:chgData name="Kaustubh Tangsali" userId="1724dc3b-4635-4158-84a5-66baf4742ecf" providerId="ADAL" clId="{F34C4C27-8255-415F-B30D-39612D7417A8}" dt="2022-09-21T06:06:59.857" v="99" actId="207"/>
        <pc:sldMkLst>
          <pc:docMk/>
          <pc:sldMk cId="3966376929" sldId="550145310"/>
        </pc:sldMkLst>
      </pc:sldChg>
      <pc:sldChg chg="modSp mod">
        <pc:chgData name="Kaustubh Tangsali" userId="1724dc3b-4635-4158-84a5-66baf4742ecf" providerId="ADAL" clId="{F34C4C27-8255-415F-B30D-39612D7417A8}" dt="2022-09-21T06:07:17.481" v="101" actId="207"/>
        <pc:sldMkLst>
          <pc:docMk/>
          <pc:sldMk cId="3792997103" sldId="550145311"/>
        </pc:sldMkLst>
      </pc:sldChg>
      <pc:sldChg chg="modSp mod">
        <pc:chgData name="Kaustubh Tangsali" userId="1724dc3b-4635-4158-84a5-66baf4742ecf" providerId="ADAL" clId="{F34C4C27-8255-415F-B30D-39612D7417A8}" dt="2022-09-21T06:07:27.463" v="102" actId="207"/>
        <pc:sldMkLst>
          <pc:docMk/>
          <pc:sldMk cId="1834034579" sldId="550145312"/>
        </pc:sldMkLst>
      </pc:sldChg>
      <pc:sldChg chg="modSp mod">
        <pc:chgData name="Kaustubh Tangsali" userId="1724dc3b-4635-4158-84a5-66baf4742ecf" providerId="ADAL" clId="{F34C4C27-8255-415F-B30D-39612D7417A8}" dt="2022-09-21T06:07:37.192" v="103" actId="207"/>
        <pc:sldMkLst>
          <pc:docMk/>
          <pc:sldMk cId="1469649863" sldId="550145314"/>
        </pc:sldMkLst>
      </pc:sldChg>
      <pc:sldChg chg="modSp mod">
        <pc:chgData name="Kaustubh Tangsali" userId="1724dc3b-4635-4158-84a5-66baf4742ecf" providerId="ADAL" clId="{F34C4C27-8255-415F-B30D-39612D7417A8}" dt="2022-09-21T06:00:47.275" v="95" actId="20577"/>
        <pc:sldMkLst>
          <pc:docMk/>
          <pc:sldMk cId="1622314997" sldId="550145317"/>
        </pc:sldMkLst>
      </pc:sldChg>
    </pc:docChg>
  </pc:docChgLst>
  <pc:docChgLst>
    <pc:chgData name="Kaustubh Tangsali" userId="1724dc3b-4635-4158-84a5-66baf4742ecf" providerId="ADAL" clId="{58B69E66-7AE5-4A08-88BA-CEE3B13D677F}"/>
    <pc:docChg chg="custSel addSld modSld">
      <pc:chgData name="Kaustubh Tangsali" userId="1724dc3b-4635-4158-84a5-66baf4742ecf" providerId="ADAL" clId="{58B69E66-7AE5-4A08-88BA-CEE3B13D677F}" dt="2022-09-07T17:42:16.782" v="945"/>
      <pc:docMkLst>
        <pc:docMk/>
      </pc:docMkLst>
      <pc:sldChg chg="addSp delSp modSp new mod modTransition modNotesTx">
        <pc:chgData name="Kaustubh Tangsali" userId="1724dc3b-4635-4158-84a5-66baf4742ecf" providerId="ADAL" clId="{58B69E66-7AE5-4A08-88BA-CEE3B13D677F}" dt="2022-09-07T17:42:16.782" v="945"/>
        <pc:sldMkLst>
          <pc:docMk/>
          <pc:sldMk cId="3013962463" sldId="550145319"/>
        </pc:sldMkLst>
      </pc:sld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34FAB7-7DF1-470D-9D24-E6B58A84B80C}"/>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777346" y="8736014"/>
            <a:ext cx="963023" cy="331788"/>
          </a:xfrm>
          <a:prstGeom prst="rect">
            <a:avLst/>
          </a:prstGeom>
        </p:spPr>
      </p:pic>
      <p:sp>
        <p:nvSpPr>
          <p:cNvPr id="3" name="Date Placeholder 2">
            <a:extLst>
              <a:ext uri="{FF2B5EF4-FFF2-40B4-BE49-F238E27FC236}">
                <a16:creationId xmlns:a16="http://schemas.microsoft.com/office/drawing/2014/main" id="{A0E88521-8FCE-4BCB-8B67-3730585527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C0846B-0977-4E9D-973A-F0EA2C10623B}" type="datetimeFigureOut">
              <a:rPr lang="en-US" smtClean="0">
                <a:latin typeface="NVIDIA Sans" panose="020B0503020203020204" pitchFamily="34" charset="0"/>
                <a:cs typeface="NVIDIA Sans" panose="020B0503020203020204" pitchFamily="34" charset="0"/>
              </a:rPr>
              <a:t>7/22/2025</a:t>
            </a:fld>
            <a:endParaRPr lang="en-US">
              <a:latin typeface="NVIDIA Sans" panose="020B0503020203020204" pitchFamily="34" charset="0"/>
              <a:cs typeface="NVIDIA Sans" panose="020B0503020203020204" pitchFamily="34" charset="0"/>
            </a:endParaRPr>
          </a:p>
        </p:txBody>
      </p:sp>
      <p:sp>
        <p:nvSpPr>
          <p:cNvPr id="5" name="Slide Number Placeholder 4">
            <a:extLst>
              <a:ext uri="{FF2B5EF4-FFF2-40B4-BE49-F238E27FC236}">
                <a16:creationId xmlns:a16="http://schemas.microsoft.com/office/drawing/2014/main" id="{9D0820F8-FB5B-4060-9702-8BB4F61830F9}"/>
              </a:ext>
            </a:extLst>
          </p:cNvPr>
          <p:cNvSpPr>
            <a:spLocks noGrp="1"/>
          </p:cNvSpPr>
          <p:nvPr>
            <p:ph type="sldNum" sz="quarter" idx="3"/>
          </p:nvPr>
        </p:nvSpPr>
        <p:spPr>
          <a:xfrm>
            <a:off x="0" y="8685213"/>
            <a:ext cx="2971800" cy="458787"/>
          </a:xfrm>
          <a:prstGeom prst="rect">
            <a:avLst/>
          </a:prstGeom>
        </p:spPr>
        <p:txBody>
          <a:bodyPr vert="horz" lIns="91440" tIns="45720" rIns="91440" bIns="45720" rtlCol="0" anchor="b"/>
          <a:lstStyle>
            <a:lvl1pPr algn="r">
              <a:defRPr sz="1200"/>
            </a:lvl1pPr>
          </a:lstStyle>
          <a:p>
            <a:pPr algn="l"/>
            <a:fld id="{6212FBFF-564E-4199-8DDC-2B82D308BF1D}" type="slidenum">
              <a:rPr lang="en-US" smtClean="0">
                <a:latin typeface="NVIDIA Sans" panose="020B0503020203020204" pitchFamily="34" charset="0"/>
                <a:cs typeface="NVIDIA Sans" panose="020B0503020203020204" pitchFamily="34" charset="0"/>
              </a:rPr>
              <a:pPr algn="l"/>
              <a:t>‹#›</a:t>
            </a:fld>
            <a:endParaRPr lang="en-US">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21320782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NVIDIA Sans" panose="020B0503020203020204" pitchFamily="34" charset="0"/>
                <a:cs typeface="NVIDIA Sans" panose="020B0503020203020204" pitchFamily="34" charset="0"/>
              </a:defRPr>
            </a:lvl1pPr>
          </a:lstStyle>
          <a:p>
            <a:fld id="{354A8664-169C-4436-81C8-E492002C26A5}" type="datetimeFigureOut">
              <a:rPr lang="en-US" smtClean="0"/>
              <a:pPr/>
              <a:t>7/22/2025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0" y="8685213"/>
            <a:ext cx="2971800" cy="458787"/>
          </a:xfrm>
          <a:prstGeom prst="rect">
            <a:avLst/>
          </a:prstGeom>
        </p:spPr>
        <p:txBody>
          <a:bodyPr vert="horz" lIns="91440" tIns="45720" rIns="91440" bIns="45720" rtlCol="0" anchor="b"/>
          <a:lstStyle>
            <a:lvl1pPr algn="l">
              <a:defRPr sz="1200">
                <a:latin typeface="NVIDIA Sans" panose="020B0503020203020204" pitchFamily="34" charset="0"/>
                <a:cs typeface="NVIDIA Sans" panose="020B0503020203020204" pitchFamily="34" charset="0"/>
              </a:defRPr>
            </a:lvl1pPr>
          </a:lstStyle>
          <a:p>
            <a:fld id="{A93AD357-0C40-4436-9D38-C47D60C1C9C1}" type="slidenum">
              <a:rPr lang="en-US" smtClean="0"/>
              <a:pPr/>
              <a:t>‹#›</a:t>
            </a:fld>
            <a:endParaRPr lang="en-US"/>
          </a:p>
        </p:txBody>
      </p:sp>
      <p:pic>
        <p:nvPicPr>
          <p:cNvPr id="8" name="Picture 7">
            <a:extLst>
              <a:ext uri="{FF2B5EF4-FFF2-40B4-BE49-F238E27FC236}">
                <a16:creationId xmlns:a16="http://schemas.microsoft.com/office/drawing/2014/main" id="{EE23E2AA-C3B7-40F1-8870-35AD3374F0C6}"/>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777346" y="8736014"/>
            <a:ext cx="963023" cy="331788"/>
          </a:xfrm>
          <a:prstGeom prst="rect">
            <a:avLst/>
          </a:prstGeom>
        </p:spPr>
      </p:pic>
    </p:spTree>
    <p:extLst>
      <p:ext uri="{BB962C8B-B14F-4D97-AF65-F5344CB8AC3E}">
        <p14:creationId xmlns:p14="http://schemas.microsoft.com/office/powerpoint/2010/main" val="4018938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1pPr>
    <a:lvl2pPr marL="4572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2pPr>
    <a:lvl3pPr marL="9144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3pPr>
    <a:lvl4pPr marL="13716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4pPr>
    <a:lvl5pPr marL="18288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researchgate.net/publication/356601975_Adaptive_Fourier_Neural_Operators_Efficient_Token_Mixers_for_Transformer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nvidia.com/deeplearning/modulus/user_guide/theory/architectures.html#physics-informed-neural-operator"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completed our Physics-informed training aspects using Modulus. Next, will start looking into the data-driven training. </a:t>
            </a:r>
          </a:p>
          <a:p>
            <a:endParaRPr lang="en-US" dirty="0"/>
          </a:p>
          <a:p>
            <a:r>
              <a:rPr lang="en-US" dirty="0"/>
              <a:t>For all the data-driven setups we will consider henceforth, we will consider a </a:t>
            </a:r>
            <a:r>
              <a:rPr lang="en-US" dirty="0" err="1"/>
              <a:t>darcy</a:t>
            </a:r>
            <a:r>
              <a:rPr lang="en-US" dirty="0"/>
              <a:t> flow problem. The goal is to develop a surrogate model that learns the mapping between a permeability field and the pressure field, i.e. a map between K and U (K→U), for a distribution of permeability fields </a:t>
            </a:r>
            <a:r>
              <a:rPr lang="en-US" dirty="0" err="1"/>
              <a:t>K∼p</a:t>
            </a:r>
            <a:r>
              <a:rPr lang="en-US" dirty="0"/>
              <a:t>(K). In this problem, we are </a:t>
            </a:r>
            <a:r>
              <a:rPr lang="en-US" i="1" dirty="0"/>
              <a:t>not</a:t>
            </a:r>
            <a:r>
              <a:rPr lang="en-US" dirty="0"/>
              <a:t> learning just a single solution but rather a distribution.</a:t>
            </a:r>
          </a:p>
          <a:p>
            <a:endParaRPr lang="en-US" dirty="0"/>
          </a:p>
          <a:p>
            <a:r>
              <a:rPr lang="en-US" dirty="0"/>
              <a:t>The Darcy PDE is a second order, elliptic PDE with the form shown here.  Here, u(x) is the flow pressure, </a:t>
            </a:r>
            <a:r>
              <a:rPr lang="en-US" dirty="0">
                <a:effectLst/>
              </a:rPr>
              <a:t>k</a:t>
            </a:r>
            <a:r>
              <a:rPr lang="en-US" dirty="0"/>
              <a:t>(x) is the permeability field and </a:t>
            </a:r>
            <a:r>
              <a:rPr lang="en-US" dirty="0">
                <a:effectLst/>
              </a:rPr>
              <a:t>f</a:t>
            </a:r>
            <a:r>
              <a:rPr lang="en-US" dirty="0"/>
              <a:t>(⋅) is the forcing function. The Darcy flow can parameterize a variety of systems including flow through porous media, elastic materials and heat conduction. Here, we will define the domain as a 2D unit square </a:t>
            </a:r>
            <a:r>
              <a:rPr lang="en-US" dirty="0">
                <a:effectLst/>
              </a:rPr>
              <a:t>D</a:t>
            </a:r>
            <a:r>
              <a:rPr lang="en-US" dirty="0"/>
              <a:t>=</a:t>
            </a:r>
            <a:r>
              <a:rPr lang="en-US" dirty="0">
                <a:effectLst/>
              </a:rPr>
              <a:t>{</a:t>
            </a:r>
            <a:r>
              <a:rPr lang="en-US" dirty="0" err="1"/>
              <a:t>x,</a:t>
            </a:r>
            <a:r>
              <a:rPr lang="en-US" dirty="0" err="1">
                <a:effectLst/>
              </a:rPr>
              <a:t>y</a:t>
            </a:r>
            <a:r>
              <a:rPr lang="en-US" dirty="0"/>
              <a:t>∈(0,1)</a:t>
            </a:r>
            <a:r>
              <a:rPr lang="en-US" dirty="0">
                <a:effectLst/>
              </a:rPr>
              <a:t>}</a:t>
            </a:r>
            <a:r>
              <a:rPr lang="en-US" dirty="0"/>
              <a:t> with the boundary condition u(x)=0,x∈</a:t>
            </a:r>
            <a:r>
              <a:rPr lang="en-US" dirty="0">
                <a:effectLst/>
              </a:rPr>
              <a:t>∂D</a:t>
            </a:r>
            <a:r>
              <a:rPr lang="en-US" dirty="0"/>
              <a:t>. Both the permeability and flow fields are discretized into a 2D matrix K,U∈R</a:t>
            </a:r>
            <a:r>
              <a:rPr lang="en-US" dirty="0">
                <a:effectLst/>
              </a:rPr>
              <a:t>N×N</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1</a:t>
            </a:fld>
            <a:endParaRPr lang="en-US"/>
          </a:p>
        </p:txBody>
      </p:sp>
    </p:spTree>
    <p:extLst>
      <p:ext uri="{BB962C8B-B14F-4D97-AF65-F5344CB8AC3E}">
        <p14:creationId xmlns:p14="http://schemas.microsoft.com/office/powerpoint/2010/main" val="321007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0" i="0" dirty="0">
                <a:solidFill>
                  <a:srgbClr val="000000"/>
                </a:solidFill>
                <a:effectLst/>
                <a:latin typeface="Helvetica Neue"/>
              </a:rPr>
              <a:t>The key difference between PINO and FNO is that PINO adds a physics-informed term to the loss function of FNO. </a:t>
            </a:r>
          </a:p>
          <a:p>
            <a:pPr algn="l" rtl="0"/>
            <a:endParaRPr lang="en-US" b="0" i="0" dirty="0">
              <a:solidFill>
                <a:srgbClr val="000000"/>
              </a:solidFill>
              <a:effectLst/>
              <a:latin typeface="Helvetica Neue"/>
            </a:endParaRPr>
          </a:p>
          <a:p>
            <a:pPr algn="l" rtl="0"/>
            <a:r>
              <a:rPr lang="en-US" b="0" i="0" dirty="0">
                <a:solidFill>
                  <a:srgbClr val="000000"/>
                </a:solidFill>
                <a:effectLst/>
                <a:latin typeface="Helvetica Neue"/>
              </a:rPr>
              <a:t>In Modulus, three different methods for computing the derivatives are provided. These are based on the original PINO paper:</a:t>
            </a:r>
          </a:p>
          <a:p>
            <a:pPr algn="l" rtl="0">
              <a:buFont typeface="+mj-lt"/>
              <a:buAutoNum type="arabicPeriod"/>
            </a:pPr>
            <a:r>
              <a:rPr lang="en-US" b="0" i="0" dirty="0">
                <a:solidFill>
                  <a:srgbClr val="000000"/>
                </a:solidFill>
                <a:effectLst/>
                <a:latin typeface="Helvetica Neue"/>
              </a:rPr>
              <a:t>Numerical differentiation computed via Finite-Difference Method (FDM)</a:t>
            </a:r>
          </a:p>
          <a:p>
            <a:pPr algn="l" rtl="0">
              <a:buFont typeface="+mj-lt"/>
              <a:buAutoNum type="arabicPeriod"/>
            </a:pPr>
            <a:r>
              <a:rPr lang="en-US" b="0" i="0" dirty="0">
                <a:solidFill>
                  <a:srgbClr val="000000"/>
                </a:solidFill>
                <a:effectLst/>
                <a:latin typeface="Helvetica Neue"/>
              </a:rPr>
              <a:t>Numerical differentiation computed via spectral derivative</a:t>
            </a:r>
          </a:p>
          <a:p>
            <a:pPr algn="l" rtl="0">
              <a:buFont typeface="+mj-lt"/>
              <a:buAutoNum type="arabicPeriod"/>
            </a:pPr>
            <a:r>
              <a:rPr lang="en-US" b="0" i="0" dirty="0">
                <a:solidFill>
                  <a:srgbClr val="000000"/>
                </a:solidFill>
                <a:effectLst/>
                <a:latin typeface="Helvetica Neue"/>
              </a:rPr>
              <a:t>Hybrid differentiation based on a combination of first-order "exact" derivatives and second-order FDM derivatives</a:t>
            </a:r>
          </a:p>
          <a:p>
            <a:pPr algn="l" rtl="0"/>
            <a:endParaRPr lang="en-US" b="0" i="0" dirty="0">
              <a:solidFill>
                <a:srgbClr val="000000"/>
              </a:solidFill>
              <a:effectLst/>
              <a:latin typeface="Helvetica Neue"/>
            </a:endParaRPr>
          </a:p>
          <a:p>
            <a:pPr algn="l" rtl="0"/>
            <a:r>
              <a:rPr lang="en-US" b="0" i="0" dirty="0">
                <a:solidFill>
                  <a:srgbClr val="000000"/>
                </a:solidFill>
                <a:effectLst/>
                <a:latin typeface="Helvetica Neue"/>
              </a:rPr>
              <a:t>The first 2 approaches are the same as proposed in the original paper. The third approach is a modification of the "exact" approach proposed in the paper. This method is slower and more memory intensive than the numerical derivative approaches when computing second order derivatives because it requires the computation of a Hessian matrix. Instead, a "hybrid" approach is provided which offers a compromise by combining first-order "exact“ derivatives and second-order FDM derivatives. Note: the exact method is not technically exact because it uses a combination of numerical spectral derivatives and exact differentiation, see original paper for more details.</a:t>
            </a:r>
          </a:p>
          <a:p>
            <a:pPr algn="l" rtl="0"/>
            <a:endParaRPr lang="en-US" b="0" i="0" dirty="0">
              <a:solidFill>
                <a:srgbClr val="000000"/>
              </a:solidFill>
              <a:effectLst/>
              <a:latin typeface="Helvetica Neue"/>
            </a:endParaRPr>
          </a:p>
          <a:p>
            <a:pPr algn="l" rtl="0"/>
            <a:r>
              <a:rPr lang="en-US" b="0" i="0" dirty="0">
                <a:solidFill>
                  <a:srgbClr val="000000"/>
                </a:solidFill>
                <a:effectLst/>
                <a:latin typeface="Helvetica Neue"/>
              </a:rPr>
              <a:t>Now considering the problem setup, it is largely the same as the FNO example, except that the PDE loss is defined and the FNO model is constrained using it. The definition of the PDE loss can be found in the supplemental </a:t>
            </a:r>
            <a:r>
              <a:rPr lang="en-US" b="0" i="0" dirty="0" err="1">
                <a:solidFill>
                  <a:srgbClr val="000000"/>
                </a:solidFill>
                <a:effectLst/>
                <a:latin typeface="Helvetica Neue"/>
              </a:rPr>
              <a:t>Jupyter</a:t>
            </a:r>
            <a:r>
              <a:rPr lang="en-US" b="0" i="0" dirty="0">
                <a:solidFill>
                  <a:srgbClr val="000000"/>
                </a:solidFill>
                <a:effectLst/>
                <a:latin typeface="Helvetica Neue"/>
              </a:rPr>
              <a:t> notebooks. Here we see that we specify some additional keys for gradient and loss calculation and some additional nodes are specified for the physics loss. </a:t>
            </a:r>
          </a:p>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10</a:t>
            </a:fld>
            <a:endParaRPr lang="en-US"/>
          </a:p>
        </p:txBody>
      </p:sp>
    </p:spTree>
    <p:extLst>
      <p:ext uri="{BB962C8B-B14F-4D97-AF65-F5344CB8AC3E}">
        <p14:creationId xmlns:p14="http://schemas.microsoft.com/office/powerpoint/2010/main" val="1607903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solidFill>
                  <a:schemeClr val="bg1"/>
                </a:solidFill>
              </a:rPr>
              <a:t>Constraints and Validators same as FNO example. As seen before, without any changes to the core constraint/validator, we can experiment with different architectures with ease. The results of the model prediction are also shown here. </a:t>
            </a:r>
          </a:p>
          <a:p>
            <a:pPr algn="l"/>
            <a:endParaRPr lang="en-US" sz="1200" b="0" i="0" dirty="0">
              <a:solidFill>
                <a:schemeClr val="bg1"/>
              </a:solidFill>
              <a:effectLst/>
              <a:latin typeface="Helvetica Neue"/>
            </a:endParaRPr>
          </a:p>
          <a:p>
            <a:pPr algn="l"/>
            <a:r>
              <a:rPr lang="en-US" b="0" i="0" dirty="0">
                <a:solidFill>
                  <a:srgbClr val="000000"/>
                </a:solidFill>
                <a:effectLst/>
                <a:latin typeface="Helvetica Neue"/>
              </a:rPr>
              <a:t>The Tensorboard plot below compares the validation loss of PINO (all three gradient methods) and FNO. You can see that with large amounts of training data (1000 training examples), both FNO and PINO perform similarly. A benefit of PINO is that the PDE loss regularizes the model, meaning that it can be more efficient in "small data" regimes. The plot below shows the validation loss when both models are trained with only 100 training examples. In this case, we find that PINO outperforms FNO.</a:t>
            </a:r>
            <a:endParaRPr lang="en-US" sz="1200" dirty="0">
              <a:solidFill>
                <a:schemeClr val="bg1"/>
              </a:solidFill>
            </a:endParaRPr>
          </a:p>
          <a:p>
            <a:pPr algn="l"/>
            <a:endParaRPr lang="en-US" sz="1200" dirty="0">
              <a:solidFill>
                <a:schemeClr val="bg1"/>
              </a:solidFill>
            </a:endParaRPr>
          </a:p>
          <a:p>
            <a:pPr algn="l"/>
            <a:endParaRPr lang="en-US" sz="1200"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11</a:t>
            </a:fld>
            <a:endParaRPr lang="en-US"/>
          </a:p>
        </p:txBody>
      </p:sp>
    </p:spTree>
    <p:extLst>
      <p:ext uri="{BB962C8B-B14F-4D97-AF65-F5344CB8AC3E}">
        <p14:creationId xmlns:p14="http://schemas.microsoft.com/office/powerpoint/2010/main" val="3015759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completes our discussion on the FNO and its variants in Modulus. To summarize, Modulus supports several neural operators which also includes the famous DeepONets that can easily be used out of the box. </a:t>
            </a:r>
          </a:p>
          <a:p>
            <a:endParaRPr lang="en-US" dirty="0"/>
          </a:p>
          <a:p>
            <a:r>
              <a:rPr lang="en-US" dirty="0"/>
              <a:t>Modulus uses Hydra configuration for easily adjusting hyper-parameters and even changing model architectures with minimal changes to python code.</a:t>
            </a:r>
          </a:p>
          <a:p>
            <a:endParaRPr lang="en-US" dirty="0"/>
          </a:p>
          <a:p>
            <a:r>
              <a:rPr lang="en-US" dirty="0"/>
              <a:t>And Data-driven training can be quickly integrate into Modulus Framework. For more information on supported models and examples, please refer to the Modulus user documentation. </a:t>
            </a:r>
          </a:p>
          <a:p>
            <a:endParaRPr lang="en-US" dirty="0"/>
          </a:p>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12</a:t>
            </a:fld>
            <a:endParaRPr lang="en-US"/>
          </a:p>
        </p:txBody>
      </p:sp>
    </p:spTree>
    <p:extLst>
      <p:ext uri="{BB962C8B-B14F-4D97-AF65-F5344CB8AC3E}">
        <p14:creationId xmlns:p14="http://schemas.microsoft.com/office/powerpoint/2010/main" val="32956749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completes our overview of data-driven models in Modulus. Now lets look at some of the Modulus features in detail. </a:t>
            </a:r>
          </a:p>
          <a:p>
            <a:endParaRPr lang="en-US" dirty="0"/>
          </a:p>
          <a:p>
            <a:r>
              <a:rPr lang="en-US" dirty="0"/>
              <a:t>Modulus provides a constructive solid geometry module that is fully </a:t>
            </a:r>
            <a:r>
              <a:rPr lang="en-US" dirty="0" err="1"/>
              <a:t>parametereizable</a:t>
            </a:r>
            <a:r>
              <a:rPr lang="en-US" dirty="0"/>
              <a:t> using </a:t>
            </a:r>
            <a:r>
              <a:rPr lang="en-US" dirty="0" err="1"/>
              <a:t>Sympy</a:t>
            </a:r>
            <a:r>
              <a:rPr lang="en-US" dirty="0"/>
              <a:t> and allows Boolean operations. It comes pre-built with several complex primitives like torus, cones, ellipse, etc. for user to choose from. These primitives also support operations like translate, rotate, scale and repeat. This , along with the ability to perform Boolean operations with these shapes allows us to create some fairly complicated shapes like shown here.  </a:t>
            </a:r>
          </a:p>
        </p:txBody>
      </p:sp>
      <p:sp>
        <p:nvSpPr>
          <p:cNvPr id="4" name="Slide Number Placeholder 3"/>
          <p:cNvSpPr>
            <a:spLocks noGrp="1"/>
          </p:cNvSpPr>
          <p:nvPr>
            <p:ph type="sldNum" sz="quarter" idx="5"/>
          </p:nvPr>
        </p:nvSpPr>
        <p:spPr/>
        <p:txBody>
          <a:bodyPr/>
          <a:lstStyle/>
          <a:p>
            <a:fld id="{A93AD357-0C40-4436-9D38-C47D60C1C9C1}" type="slidenum">
              <a:rPr lang="en-US" smtClean="0"/>
              <a:pPr/>
              <a:t>13</a:t>
            </a:fld>
            <a:endParaRPr lang="en-US"/>
          </a:p>
        </p:txBody>
      </p:sp>
    </p:spTree>
    <p:extLst>
      <p:ext uri="{BB962C8B-B14F-4D97-AF65-F5344CB8AC3E}">
        <p14:creationId xmlns:p14="http://schemas.microsoft.com/office/powerpoint/2010/main" val="39331113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interesting module is the Modulus’s </a:t>
            </a:r>
            <a:r>
              <a:rPr lang="en-US" dirty="0" err="1"/>
              <a:t>Tesselation</a:t>
            </a:r>
            <a:r>
              <a:rPr lang="en-US" dirty="0"/>
              <a:t> module. It is an integration with NVIDIA’s </a:t>
            </a:r>
            <a:r>
              <a:rPr lang="en-US" dirty="0" err="1"/>
              <a:t>PySDF</a:t>
            </a:r>
            <a:r>
              <a:rPr lang="en-US" dirty="0"/>
              <a:t> library that uses </a:t>
            </a:r>
            <a:r>
              <a:rPr lang="en-US" dirty="0" err="1"/>
              <a:t>OptiX</a:t>
            </a:r>
            <a:r>
              <a:rPr lang="en-US" dirty="0"/>
              <a:t> for sampling and SDF computations. This allows us to import complex tessellated geometries.  It uses ray-tracing to compute the SDF and its derivatives. The module also computes the surface normal. Once the geometry is imported, the point cloud can be used for training. </a:t>
            </a:r>
          </a:p>
        </p:txBody>
      </p:sp>
      <p:sp>
        <p:nvSpPr>
          <p:cNvPr id="4" name="Slide Number Placeholder 3"/>
          <p:cNvSpPr>
            <a:spLocks noGrp="1"/>
          </p:cNvSpPr>
          <p:nvPr>
            <p:ph type="sldNum" sz="quarter" idx="5"/>
          </p:nvPr>
        </p:nvSpPr>
        <p:spPr/>
        <p:txBody>
          <a:bodyPr/>
          <a:lstStyle/>
          <a:p>
            <a:fld id="{A93AD357-0C40-4436-9D38-C47D60C1C9C1}" type="slidenum">
              <a:rPr lang="en-US" smtClean="0"/>
              <a:pPr/>
              <a:t>14</a:t>
            </a:fld>
            <a:endParaRPr lang="en-US"/>
          </a:p>
        </p:txBody>
      </p:sp>
    </p:spTree>
    <p:extLst>
      <p:ext uri="{BB962C8B-B14F-4D97-AF65-F5344CB8AC3E}">
        <p14:creationId xmlns:p14="http://schemas.microsoft.com/office/powerpoint/2010/main" val="2942823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Helvetica" panose="020B0604020202020204" pitchFamily="34" charset="0"/>
              </a:rPr>
              <a:t>A little bit of theory on the Fourier Neural Operators. The key feature of Fourier Neural Operators, or FNOs is the spectral convolutions. Operations that take place in the integral kernel in Fourier space. The Fourier layer consists of three steps:</a:t>
            </a:r>
          </a:p>
          <a:p>
            <a:pPr algn="l">
              <a:buFont typeface="+mj-lt"/>
              <a:buAutoNum type="arabicPeriod"/>
            </a:pPr>
            <a:r>
              <a:rPr lang="en-US" b="0" i="0" dirty="0">
                <a:solidFill>
                  <a:srgbClr val="666666"/>
                </a:solidFill>
                <a:effectLst/>
                <a:latin typeface="Helvetica" panose="020B0604020202020204" pitchFamily="34" charset="0"/>
              </a:rPr>
              <a:t>Take the </a:t>
            </a:r>
            <a:r>
              <a:rPr lang="en-US" b="0" i="0" dirty="0" err="1">
                <a:solidFill>
                  <a:srgbClr val="666666"/>
                </a:solidFill>
                <a:effectLst/>
                <a:latin typeface="Helvetica" panose="020B0604020202020204" pitchFamily="34" charset="0"/>
              </a:rPr>
              <a:t>fourier</a:t>
            </a:r>
            <a:r>
              <a:rPr lang="en-US" b="0" i="0" dirty="0">
                <a:solidFill>
                  <a:srgbClr val="666666"/>
                </a:solidFill>
                <a:effectLst/>
                <a:latin typeface="Helvetica" panose="020B0604020202020204" pitchFamily="34" charset="0"/>
              </a:rPr>
              <a:t> transform of the input</a:t>
            </a:r>
          </a:p>
          <a:p>
            <a:pPr algn="l">
              <a:buFont typeface="+mj-lt"/>
              <a:buAutoNum type="arabicPeriod"/>
            </a:pPr>
            <a:r>
              <a:rPr lang="en-US" b="0" i="0" dirty="0">
                <a:solidFill>
                  <a:srgbClr val="666666"/>
                </a:solidFill>
                <a:effectLst/>
                <a:latin typeface="Helvetica" panose="020B0604020202020204" pitchFamily="34" charset="0"/>
              </a:rPr>
              <a:t>Do a Linear transform on the lower Fourier modes </a:t>
            </a:r>
            <a:r>
              <a:rPr lang="en-US" b="0" i="0" dirty="0">
                <a:solidFill>
                  <a:srgbClr val="666666"/>
                </a:solidFill>
                <a:effectLst/>
                <a:latin typeface="KaTeX_Main"/>
              </a:rPr>
              <a:t>R</a:t>
            </a:r>
            <a:endParaRPr lang="en-US" b="0" i="0" dirty="0">
              <a:solidFill>
                <a:srgbClr val="666666"/>
              </a:solidFill>
              <a:effectLst/>
              <a:latin typeface="Helvetica" panose="020B0604020202020204" pitchFamily="34" charset="0"/>
            </a:endParaRPr>
          </a:p>
          <a:p>
            <a:pPr algn="l">
              <a:buFont typeface="+mj-lt"/>
              <a:buAutoNum type="arabicPeriod"/>
            </a:pPr>
            <a:r>
              <a:rPr lang="en-US" b="0" i="0" dirty="0">
                <a:solidFill>
                  <a:srgbClr val="666666"/>
                </a:solidFill>
                <a:effectLst/>
                <a:latin typeface="Helvetica" panose="020B0604020202020204" pitchFamily="34" charset="0"/>
              </a:rPr>
              <a:t>Take the inverse Fourier transform </a:t>
            </a:r>
          </a:p>
          <a:p>
            <a:pPr algn="l">
              <a:buFont typeface="+mj-lt"/>
              <a:buAutoNum type="arabicPeriod"/>
            </a:pPr>
            <a:endParaRPr lang="en-US" b="0" i="0" dirty="0">
              <a:solidFill>
                <a:srgbClr val="666666"/>
              </a:solidFill>
              <a:effectLst/>
              <a:latin typeface="Helvetica" panose="020B0604020202020204" pitchFamily="34" charset="0"/>
            </a:endParaRPr>
          </a:p>
          <a:p>
            <a:pPr algn="l"/>
            <a:r>
              <a:rPr lang="en-US" b="0" i="0" dirty="0">
                <a:solidFill>
                  <a:srgbClr val="333333"/>
                </a:solidFill>
                <a:effectLst/>
                <a:latin typeface="Helvetica" panose="020B0604020202020204" pitchFamily="34" charset="0"/>
              </a:rPr>
              <a:t>The output of the </a:t>
            </a:r>
            <a:r>
              <a:rPr lang="en-US" b="0" i="0" dirty="0" err="1">
                <a:solidFill>
                  <a:srgbClr val="333333"/>
                </a:solidFill>
                <a:effectLst/>
                <a:latin typeface="Helvetica" panose="020B0604020202020204" pitchFamily="34" charset="0"/>
              </a:rPr>
              <a:t>fourier</a:t>
            </a:r>
            <a:r>
              <a:rPr lang="en-US" b="0" i="0" dirty="0">
                <a:solidFill>
                  <a:srgbClr val="333333"/>
                </a:solidFill>
                <a:effectLst/>
                <a:latin typeface="Helvetica" panose="020B0604020202020204" pitchFamily="34" charset="0"/>
              </a:rPr>
              <a:t> layer is then added with the bias term  </a:t>
            </a:r>
            <a:r>
              <a:rPr lang="en-US" b="0" i="0" dirty="0">
                <a:solidFill>
                  <a:srgbClr val="333333"/>
                </a:solidFill>
                <a:effectLst/>
                <a:latin typeface="KaTeX_Main"/>
              </a:rPr>
              <a:t>W  which is a </a:t>
            </a:r>
            <a:r>
              <a:rPr lang="en-US" b="0" i="0" dirty="0">
                <a:solidFill>
                  <a:srgbClr val="333333"/>
                </a:solidFill>
                <a:effectLst/>
                <a:latin typeface="Helvetica" panose="020B0604020202020204" pitchFamily="34" charset="0"/>
              </a:rPr>
              <a:t>linear transformation. Finally,  an activation activation function </a:t>
            </a:r>
            <a:r>
              <a:rPr lang="en-US" b="0" i="0" dirty="0">
                <a:solidFill>
                  <a:srgbClr val="333333"/>
                </a:solidFill>
                <a:effectLst/>
                <a:latin typeface="KaTeX_Main"/>
              </a:rPr>
              <a:t>\sigma is applied</a:t>
            </a:r>
            <a:r>
              <a:rPr lang="en-US" b="0" i="0" dirty="0">
                <a:solidFill>
                  <a:srgbClr val="333333"/>
                </a:solidFill>
                <a:effectLst/>
                <a:latin typeface="Helvetica" panose="020B0604020202020204" pitchFamily="34" charset="0"/>
              </a:rPr>
              <a:t>. Simple as it is.</a:t>
            </a:r>
          </a:p>
          <a:p>
            <a:pPr algn="l"/>
            <a:r>
              <a:rPr lang="en-US" b="0" i="0" dirty="0">
                <a:solidFill>
                  <a:srgbClr val="333333"/>
                </a:solidFill>
                <a:effectLst/>
                <a:latin typeface="Helvetica" panose="020B0604020202020204" pitchFamily="34" charset="0"/>
              </a:rPr>
              <a:t>In practice, it’s usually sufficient to only take the lower frequency modes and truncate out these higher frequency modes. Therefore, the linear transformation is applied on the lower frequency modes and set the higher modes to zeros. That should give you a good high-level understanding of the </a:t>
            </a:r>
            <a:r>
              <a:rPr lang="en-US" b="0" i="0" dirty="0" err="1">
                <a:solidFill>
                  <a:srgbClr val="333333"/>
                </a:solidFill>
                <a:effectLst/>
                <a:latin typeface="Helvetica" panose="020B0604020202020204" pitchFamily="34" charset="0"/>
              </a:rPr>
              <a:t>fourier</a:t>
            </a:r>
            <a:r>
              <a:rPr lang="en-US" b="0" i="0" dirty="0">
                <a:solidFill>
                  <a:srgbClr val="333333"/>
                </a:solidFill>
                <a:effectLst/>
                <a:latin typeface="Helvetica" panose="020B0604020202020204" pitchFamily="34" charset="0"/>
              </a:rPr>
              <a:t> layer. The FNO model is a composition of a fully connected “lifting layer”, L spectral convolutions with point-wise linear skip connections and a decoding point-wise fully-connected neural network at the end. Since all the fully-connected components of FNO are point-wise operations, the model is invariant to the dimensionality of the input. </a:t>
            </a:r>
          </a:p>
          <a:p>
            <a:pPr algn="l"/>
            <a:endParaRPr lang="en-US" b="0" i="0" dirty="0">
              <a:solidFill>
                <a:srgbClr val="333333"/>
              </a:solidFill>
              <a:effectLst/>
              <a:latin typeface="Helvetica" panose="020B0604020202020204" pitchFamily="34" charset="0"/>
            </a:endParaRPr>
          </a:p>
          <a:p>
            <a:pPr algn="l"/>
            <a:r>
              <a:rPr lang="en-US" b="0" i="0" dirty="0">
                <a:solidFill>
                  <a:srgbClr val="333333"/>
                </a:solidFill>
                <a:effectLst/>
                <a:latin typeface="Helvetica" panose="020B0604020202020204" pitchFamily="34" charset="0"/>
              </a:rPr>
              <a:t>For more details, please refer the paper by Li and colleagues. </a:t>
            </a:r>
          </a:p>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2</a:t>
            </a:fld>
            <a:endParaRPr lang="en-US"/>
          </a:p>
        </p:txBody>
      </p:sp>
    </p:spTree>
    <p:extLst>
      <p:ext uri="{BB962C8B-B14F-4D97-AF65-F5344CB8AC3E}">
        <p14:creationId xmlns:p14="http://schemas.microsoft.com/office/powerpoint/2010/main" val="3159159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how to use FNOs in Modulus. For this data-driven problem, the first step is to get the training data into Modulus. Prior to loading data, we can set any normalization value that we want to apply to the data. For this dataset, we calculated the scale and shift parameters for both the input permeability field and output pressure. Then, we set this normalization inside Modulus by providing the scale/shift to each key, Key(name, scale=(shift, scale)). There are two approaches for loading data: First, use eager loading where you immediately read the entire </a:t>
            </a:r>
            <a:r>
              <a:rPr lang="en-US" dirty="0" err="1"/>
              <a:t>datast</a:t>
            </a:r>
            <a:r>
              <a:rPr lang="en-US" dirty="0"/>
              <a:t> into memory at one time. Alternatively, you can use lazy loading where the data is loaded on a per example basis as the model needs it for training. The eager loading eliminates potential overhead from reading data from disc during training, however this cannot scale to large datasets. Lazy loading is used in this example for both the training and test datasets to demonstrate  this utility for larger problems.</a:t>
            </a:r>
          </a:p>
          <a:p>
            <a:endParaRPr lang="en-US" dirty="0"/>
          </a:p>
          <a:p>
            <a:r>
              <a:rPr lang="en-US" dirty="0"/>
              <a:t>Initializing the model and domain follows the same steps as the other PINN models we saw earlier.  </a:t>
            </a:r>
          </a:p>
          <a:p>
            <a:r>
              <a:rPr lang="en-US" dirty="0"/>
              <a:t>Using Hydra to manage the configs of the models makes hyper parameter tuning very easy. This is an essential part for the data-driven machine learning. </a:t>
            </a:r>
          </a:p>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3</a:t>
            </a:fld>
            <a:endParaRPr lang="en-US"/>
          </a:p>
        </p:txBody>
      </p:sp>
    </p:spTree>
    <p:extLst>
      <p:ext uri="{BB962C8B-B14F-4D97-AF65-F5344CB8AC3E}">
        <p14:creationId xmlns:p14="http://schemas.microsoft.com/office/powerpoint/2010/main" val="2372091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physics-informed problems in Modulus, we typically need to define a geometry and constraints based on boundary conditions and governing equations. Here, the only constraint is a </a:t>
            </a:r>
            <a:r>
              <a:rPr lang="en-US" dirty="0" err="1"/>
              <a:t>SupervisedGridConstraint</a:t>
            </a:r>
            <a:r>
              <a:rPr lang="en-US" dirty="0"/>
              <a:t> which performs standard supervised training on grid data. This constraint supports the use of multiple workers, which are particularly important when using lazy loading. We can then add the validation data to the domain using </a:t>
            </a:r>
            <a:r>
              <a:rPr lang="en-US" dirty="0" err="1"/>
              <a:t>GridValidator</a:t>
            </a:r>
            <a:r>
              <a:rPr lang="en-US" dirty="0"/>
              <a:t> which should be used when dealing with structured data.</a:t>
            </a:r>
          </a:p>
          <a:p>
            <a:endParaRPr lang="en-US" dirty="0"/>
          </a:p>
          <a:p>
            <a:r>
              <a:rPr lang="en-US" b="1" dirty="0"/>
              <a:t>Note:</a:t>
            </a:r>
            <a:r>
              <a:rPr lang="en-US" dirty="0"/>
              <a:t> Grid data refers to data that can be defined in a tensor like an image. Inside Modulus, this grid of data typically represents a spatial domain and should follow the standard dimensionality of [batch, channel, </a:t>
            </a:r>
            <a:r>
              <a:rPr lang="en-US" dirty="0" err="1"/>
              <a:t>xdim</a:t>
            </a:r>
            <a:r>
              <a:rPr lang="en-US" dirty="0"/>
              <a:t>, </a:t>
            </a:r>
            <a:r>
              <a:rPr lang="en-US" dirty="0" err="1"/>
              <a:t>ydim</a:t>
            </a:r>
            <a:r>
              <a:rPr lang="en-US" dirty="0"/>
              <a:t>, </a:t>
            </a:r>
            <a:r>
              <a:rPr lang="en-US" dirty="0" err="1"/>
              <a:t>zdim</a:t>
            </a:r>
            <a:r>
              <a:rPr lang="en-US" dirty="0"/>
              <a:t>] where channel is the dimensionality of your state variables. Both Fourier and convolutional models use grid-based data to efficiently learn and predict entire domains in one forward pass, which contrasts to the pointwise predictions of standard PINN approaches</a:t>
            </a:r>
          </a:p>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4</a:t>
            </a:fld>
            <a:endParaRPr lang="en-US"/>
          </a:p>
        </p:txBody>
      </p:sp>
    </p:spTree>
    <p:extLst>
      <p:ext uri="{BB962C8B-B14F-4D97-AF65-F5344CB8AC3E}">
        <p14:creationId xmlns:p14="http://schemas.microsoft.com/office/powerpoint/2010/main" val="627812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that the model is able to accurately predict the pressure field for permeability fields it had not seen previously. These visualizations can also be viewed during the training using the Tensorboard. </a:t>
            </a:r>
          </a:p>
          <a:p>
            <a:endParaRPr lang="en-US" dirty="0"/>
          </a:p>
          <a:p>
            <a:r>
              <a:rPr lang="en-US" dirty="0"/>
              <a:t>Modulus supports visualization of results via images (matplotlib), Tensorboard, VTK files and Omniverse extension for select problems. For more details and information, please refer the official user guide. </a:t>
            </a:r>
          </a:p>
          <a:p>
            <a:endParaRPr lang="en-US" dirty="0"/>
          </a:p>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5</a:t>
            </a:fld>
            <a:endParaRPr lang="en-US"/>
          </a:p>
        </p:txBody>
      </p:sp>
    </p:spTree>
    <p:extLst>
      <p:ext uri="{BB962C8B-B14F-4D97-AF65-F5344CB8AC3E}">
        <p14:creationId xmlns:p14="http://schemas.microsoft.com/office/powerpoint/2010/main" val="1652316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another Data-driven model in Modulus. This one is called the Adaptive Fourier Neural Operators, or AFNO. In contrast with the Fourier Neural Operator which has a convolutional architecture, the AFNO leverages contemporary transformer architectures in the computer vision domain. Vision transformers have delivered tremendous success in computer vision. This is primarily due to effective self-attention mechanisms. To cope with this challenge, </a:t>
            </a:r>
            <a:r>
              <a:rPr lang="en-US" dirty="0" err="1"/>
              <a:t>Guibas</a:t>
            </a:r>
            <a:r>
              <a:rPr lang="en-US" dirty="0"/>
              <a:t> et al. proposed </a:t>
            </a:r>
            <a:r>
              <a:rPr lang="en-US" dirty="0">
                <a:hlinkClick r:id="rId3"/>
              </a:rPr>
              <a:t>Adaptive Fourier Neural Operator (AFNO)</a:t>
            </a:r>
            <a:r>
              <a:rPr lang="en-US" dirty="0"/>
              <a:t> as an efficient attention mechanism in the Fourier Domain. AFNO is based on principled foundation of operator learning which allows us to frame attention as a continuous global convolution efficiently in the Fourier domain. To handle challenges in vision such as discontinuities in images and high resolution inputs, AFNO proposes principled architectural modifications to FNO which results in memory and computational efficiency. This includes imposing a block-diagonal structure on the channel mixing weights, adaptively sharing weights across tokens, and </a:t>
            </a:r>
            <a:r>
              <a:rPr lang="en-US" dirty="0" err="1"/>
              <a:t>sparsifying</a:t>
            </a:r>
            <a:r>
              <a:rPr lang="en-US" dirty="0"/>
              <a:t> the frequency modes via soft-thresholding and shrinkage. </a:t>
            </a:r>
          </a:p>
          <a:p>
            <a:r>
              <a:rPr lang="en-US" dirty="0"/>
              <a:t>The AFNO model typically </a:t>
            </a:r>
            <a:r>
              <a:rPr lang="en-US" dirty="0" err="1"/>
              <a:t>inculdes</a:t>
            </a:r>
            <a:r>
              <a:rPr lang="en-US" dirty="0"/>
              <a:t> the following steps:</a:t>
            </a:r>
          </a:p>
          <a:p>
            <a:pPr>
              <a:buFont typeface="+mj-lt"/>
              <a:buAutoNum type="arabicPeriod"/>
            </a:pPr>
            <a:r>
              <a:rPr lang="en-US" dirty="0"/>
              <a:t>Dividing the input image into a regular grid with </a:t>
            </a:r>
            <a:r>
              <a:rPr lang="en-US" dirty="0" err="1"/>
              <a:t>h×</a:t>
            </a:r>
            <a:r>
              <a:rPr lang="en-US" dirty="0" err="1">
                <a:effectLst/>
              </a:rPr>
              <a:t>w</a:t>
            </a:r>
            <a:r>
              <a:rPr lang="en-US" dirty="0"/>
              <a:t> equal sized patches of size </a:t>
            </a:r>
            <a:r>
              <a:rPr lang="en-US" dirty="0" err="1"/>
              <a:t>p×p</a:t>
            </a:r>
            <a:r>
              <a:rPr lang="en-US" dirty="0"/>
              <a:t>.</a:t>
            </a:r>
          </a:p>
          <a:p>
            <a:pPr>
              <a:buFont typeface="+mj-lt"/>
              <a:buAutoNum type="arabicPeriod"/>
            </a:pPr>
            <a:r>
              <a:rPr lang="en-US" dirty="0"/>
              <a:t>Embed the patch into a token of size d, the embedding dimension resulting in a token tensor ($X_{h\times w \times d}$) of size </a:t>
            </a:r>
            <a:r>
              <a:rPr lang="en-US" dirty="0" err="1"/>
              <a:t>h×</a:t>
            </a:r>
            <a:r>
              <a:rPr lang="en-US" dirty="0" err="1">
                <a:effectLst/>
              </a:rPr>
              <a:t>w</a:t>
            </a:r>
            <a:r>
              <a:rPr lang="en-US" dirty="0" err="1"/>
              <a:t>×d</a:t>
            </a:r>
            <a:r>
              <a:rPr lang="en-US" dirty="0"/>
              <a:t>. </a:t>
            </a:r>
          </a:p>
          <a:p>
            <a:pPr>
              <a:buFont typeface="+mj-lt"/>
              <a:buAutoNum type="arabicPeriod"/>
            </a:pPr>
            <a:r>
              <a:rPr lang="en-US" dirty="0"/>
              <a:t>Pass the token through multiple layers of transformer architecture performing spatial and channel mixing. </a:t>
            </a:r>
          </a:p>
          <a:p>
            <a:pPr>
              <a:buFont typeface="+mj-lt"/>
              <a:buAutoNum type="arabicPeriod"/>
            </a:pPr>
            <a:r>
              <a:rPr lang="en-US" dirty="0"/>
              <a:t>At the end of all the transformer layers, convert the feature tensor back to image space using a linear decoder.</a:t>
            </a:r>
          </a:p>
          <a:p>
            <a:endParaRPr lang="en-US" dirty="0"/>
          </a:p>
          <a:p>
            <a:r>
              <a:rPr lang="en-US" dirty="0"/>
              <a:t>The detailed description of the AFNO model is beyond the scope of this material and you are encouraged to look at the original paper for more details. </a:t>
            </a:r>
          </a:p>
        </p:txBody>
      </p:sp>
      <p:sp>
        <p:nvSpPr>
          <p:cNvPr id="4" name="Slide Number Placeholder 3"/>
          <p:cNvSpPr>
            <a:spLocks noGrp="1"/>
          </p:cNvSpPr>
          <p:nvPr>
            <p:ph type="sldNum" sz="quarter" idx="5"/>
          </p:nvPr>
        </p:nvSpPr>
        <p:spPr/>
        <p:txBody>
          <a:bodyPr/>
          <a:lstStyle/>
          <a:p>
            <a:fld id="{A93AD357-0C40-4436-9D38-C47D60C1C9C1}" type="slidenum">
              <a:rPr lang="en-US" smtClean="0"/>
              <a:pPr/>
              <a:t>6</a:t>
            </a:fld>
            <a:endParaRPr lang="en-US"/>
          </a:p>
        </p:txBody>
      </p:sp>
    </p:spTree>
    <p:extLst>
      <p:ext uri="{BB962C8B-B14F-4D97-AF65-F5344CB8AC3E}">
        <p14:creationId xmlns:p14="http://schemas.microsoft.com/office/powerpoint/2010/main" val="38422239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process of setting the AFNO training is very similar from a case setup standpoint hence we will only highlight the important differences wherever necessary. </a:t>
            </a:r>
          </a:p>
          <a:p>
            <a:r>
              <a:rPr lang="en-US" dirty="0"/>
              <a:t>The AFNO is based on the </a:t>
            </a:r>
            <a:r>
              <a:rPr lang="en-US" dirty="0" err="1"/>
              <a:t>ViT</a:t>
            </a:r>
            <a:r>
              <a:rPr lang="en-US" dirty="0"/>
              <a:t> transformer architecture and requires tokenization of the inputs. Here each token is a patch of the image with a patch size defined in the configuration file through the parameter </a:t>
            </a:r>
            <a:r>
              <a:rPr lang="en-US" dirty="0" err="1"/>
              <a:t>patch_size</a:t>
            </a:r>
            <a:r>
              <a:rPr lang="en-US" dirty="0"/>
              <a:t>. The </a:t>
            </a:r>
            <a:r>
              <a:rPr lang="en-US" dirty="0" err="1"/>
              <a:t>embed_dim</a:t>
            </a:r>
            <a:r>
              <a:rPr lang="en-US" dirty="0"/>
              <a:t> parameter defines the size of the latent embedded features used inside the model for each patch.</a:t>
            </a:r>
          </a:p>
          <a:p>
            <a:endParaRPr lang="en-US" dirty="0"/>
          </a:p>
          <a:p>
            <a:r>
              <a:rPr lang="en-US" dirty="0"/>
              <a:t>Loading both the training and validation datasets into memory follows a similar process as seen in the FNO. The inputs for AFNO need to be perfectly divisible by the specified patch size (in this case, </a:t>
            </a:r>
            <a:r>
              <a:rPr lang="en-US" dirty="0" err="1"/>
              <a:t>patch_size</a:t>
            </a:r>
            <a:r>
              <a:rPr lang="en-US" dirty="0"/>
              <a:t>=16), which is not the case for this dataset. Therefore, we trim the input/output features such that they are have appropriate dimensionality 241x241 -&gt; 240x240</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Rest of the constraints and the validators etc. remains very similar to what we have seen earlier. Thus, </a:t>
            </a:r>
            <a:r>
              <a:rPr lang="en-US" sz="1200" dirty="0">
                <a:solidFill>
                  <a:schemeClr val="bg1"/>
                </a:solidFill>
              </a:rPr>
              <a:t>Without any changes to the core constraint/validator, experiment with different architectures with ease.</a:t>
            </a:r>
          </a:p>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7</a:t>
            </a:fld>
            <a:endParaRPr lang="en-US"/>
          </a:p>
        </p:txBody>
      </p:sp>
    </p:spTree>
    <p:extLst>
      <p:ext uri="{BB962C8B-B14F-4D97-AF65-F5344CB8AC3E}">
        <p14:creationId xmlns:p14="http://schemas.microsoft.com/office/powerpoint/2010/main" val="1295958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results of the model after training are shown here. It is important to recognize that AFNO's strengths lie in its ability to scale to a much larger model size and datasets than what is used in this example. While not illustrated here, this example demonstrates the fundamental implementation of data-driven training using the AFNO architecture in Modulus for you to extend to larger problems. AFNO is key backboard for the NVIDIA’s groundbreaking </a:t>
            </a:r>
            <a:r>
              <a:rPr lang="en-US" dirty="0" err="1"/>
              <a:t>FourCastNet</a:t>
            </a:r>
            <a:r>
              <a:rPr lang="en-US" dirty="0"/>
              <a:t>. </a:t>
            </a:r>
          </a:p>
          <a:p>
            <a:endParaRPr lang="en-US" dirty="0"/>
          </a:p>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8</a:t>
            </a:fld>
            <a:endParaRPr lang="en-US"/>
          </a:p>
        </p:txBody>
      </p:sp>
    </p:spTree>
    <p:extLst>
      <p:ext uri="{BB962C8B-B14F-4D97-AF65-F5344CB8AC3E}">
        <p14:creationId xmlns:p14="http://schemas.microsoft.com/office/powerpoint/2010/main" val="156743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Helvetica Neue"/>
              </a:rPr>
              <a:t>Now let’s look at the final model that </a:t>
            </a:r>
            <a:r>
              <a:rPr lang="en-US" b="0" i="0" dirty="0" err="1">
                <a:solidFill>
                  <a:srgbClr val="000000"/>
                </a:solidFill>
                <a:effectLst/>
                <a:latin typeface="Helvetica Neue"/>
              </a:rPr>
              <a:t>cominees</a:t>
            </a:r>
            <a:r>
              <a:rPr lang="en-US" b="0" i="0" dirty="0">
                <a:solidFill>
                  <a:srgbClr val="000000"/>
                </a:solidFill>
                <a:effectLst/>
                <a:latin typeface="Helvetica Neue"/>
              </a:rPr>
              <a:t> data with </a:t>
            </a:r>
            <a:r>
              <a:rPr lang="en-US" b="0" i="0" dirty="0" err="1">
                <a:solidFill>
                  <a:srgbClr val="000000"/>
                </a:solidFill>
                <a:effectLst/>
                <a:latin typeface="Helvetica Neue"/>
              </a:rPr>
              <a:t>physiscs</a:t>
            </a:r>
            <a:r>
              <a:rPr lang="en-US" b="0" i="0" dirty="0">
                <a:solidFill>
                  <a:srgbClr val="000000"/>
                </a:solidFill>
                <a:effectLst/>
                <a:latin typeface="Helvetica Neue"/>
              </a:rPr>
              <a:t>. The PINO approach for surrogate modeling of PDE systems effectively combines the data-informed supervised learning framework of the FNO with the physics-informed learning framework. The PINO incorporates a PDE loss to the Fourier Neural Operator. This reduces the amount of data required to train a surrogate model, since the PDE loss constrains the solution space. The PDE loss also enforces physical constraints on the solution computed by a surrogate ML model, making it an attractive option as a verifiable, accurate and interpretable ML surrogate modeling tool.</a:t>
            </a:r>
          </a:p>
          <a:p>
            <a:pPr algn="l"/>
            <a:endParaRPr lang="en-US" b="0" i="0" dirty="0">
              <a:solidFill>
                <a:srgbClr val="000000"/>
              </a:solidFill>
              <a:effectLst/>
              <a:latin typeface="Helvetica Neue"/>
            </a:endParaRPr>
          </a:p>
          <a:p>
            <a:pPr algn="l"/>
            <a:r>
              <a:rPr lang="en-US" b="0" i="0" dirty="0">
                <a:solidFill>
                  <a:srgbClr val="000000"/>
                </a:solidFill>
                <a:effectLst/>
                <a:latin typeface="Helvetica Neue"/>
              </a:rPr>
              <a:t>To explain the key concepts behind PINO, consider a stationary PDE system. IN this example, we consider the same Darcy PDE. </a:t>
            </a:r>
          </a:p>
          <a:p>
            <a:pPr algn="l"/>
            <a:endParaRPr lang="en-US" b="0" i="0" dirty="0">
              <a:solidFill>
                <a:srgbClr val="000000"/>
              </a:solidFill>
              <a:effectLst/>
              <a:latin typeface="Helvetica Neue"/>
            </a:endParaRPr>
          </a:p>
          <a:p>
            <a:pPr algn="l"/>
            <a:r>
              <a:rPr lang="en-US" b="0" i="0" dirty="0">
                <a:solidFill>
                  <a:srgbClr val="000000"/>
                </a:solidFill>
                <a:effectLst/>
                <a:latin typeface="Helvetica Neue"/>
              </a:rPr>
              <a:t>In the FNO framework, the surrogate ML model is given by a the solution operator which maps any given coefficient in the coefficient space to the solution. The FNO is trained in a supervised fashion using training data in the form of input-output pairs. The training loss for the FNO is then given by summing the data loss, over all training pairs.</a:t>
            </a:r>
          </a:p>
          <a:p>
            <a:pPr algn="l"/>
            <a:endParaRPr lang="en-US" b="0" i="0" dirty="0">
              <a:solidFill>
                <a:srgbClr val="000000"/>
              </a:solidFill>
              <a:effectLst/>
              <a:latin typeface="Helvetica Neue"/>
            </a:endParaRPr>
          </a:p>
          <a:p>
            <a:pPr algn="l"/>
            <a:r>
              <a:rPr lang="en-US" b="0" i="0" dirty="0">
                <a:solidFill>
                  <a:srgbClr val="000000"/>
                </a:solidFill>
                <a:effectLst/>
                <a:latin typeface="Helvetica Neue"/>
              </a:rPr>
              <a:t>In the PINO framework, the solution operator is optimized with an additional PDE loss which is computed over independent and identically distributed samples from an appropriate supported distribution in parameter/coefficient space.</a:t>
            </a:r>
          </a:p>
          <a:p>
            <a:pPr algn="l"/>
            <a:endParaRPr lang="en-US" b="0" i="0" dirty="0">
              <a:solidFill>
                <a:srgbClr val="000000"/>
              </a:solidFill>
              <a:effectLst/>
              <a:latin typeface="Helvetica Neue"/>
            </a:endParaRPr>
          </a:p>
          <a:p>
            <a:pPr algn="l"/>
            <a:r>
              <a:rPr lang="en-US" b="0" i="0" dirty="0">
                <a:solidFill>
                  <a:srgbClr val="000000"/>
                </a:solidFill>
                <a:effectLst/>
                <a:latin typeface="Helvetica Neue"/>
              </a:rPr>
              <a:t>In general, the PDE loss involves computing the PDE operator which in turn involves computing the partial derivatives of the Fourier Neural Operator ansatz. In general, this is nontrivial. The key set of innovations in the PINO paper are the various ways to compute the partial derivatives of the operator ansatz, viz:</a:t>
            </a:r>
          </a:p>
          <a:p>
            <a:pPr algn="l">
              <a:buFont typeface="+mj-lt"/>
              <a:buAutoNum type="arabicPeriod"/>
            </a:pPr>
            <a:r>
              <a:rPr lang="en-US" b="0" i="0" dirty="0">
                <a:solidFill>
                  <a:srgbClr val="000000"/>
                </a:solidFill>
                <a:effectLst/>
                <a:latin typeface="Helvetica Neue"/>
              </a:rPr>
              <a:t>Numerical differentiation using a Finite-Difference Method (FDM).</a:t>
            </a:r>
          </a:p>
          <a:p>
            <a:pPr algn="l">
              <a:buFont typeface="+mj-lt"/>
              <a:buAutoNum type="arabicPeriod"/>
            </a:pPr>
            <a:r>
              <a:rPr lang="en-US" b="0" i="0" dirty="0">
                <a:solidFill>
                  <a:srgbClr val="000000"/>
                </a:solidFill>
                <a:effectLst/>
                <a:latin typeface="Helvetica Neue"/>
              </a:rPr>
              <a:t>Numerical differentiation computed via spectral derivative.</a:t>
            </a:r>
          </a:p>
          <a:p>
            <a:pPr algn="l">
              <a:buFont typeface="+mj-lt"/>
              <a:buNone/>
            </a:pPr>
            <a:r>
              <a:rPr lang="en-US" b="0" i="0" dirty="0">
                <a:solidFill>
                  <a:srgbClr val="000000"/>
                </a:solidFill>
                <a:effectLst/>
                <a:latin typeface="Helvetica Neue"/>
              </a:rPr>
              <a:t>3. Hybrid differentiation based on a combination of first-order "exact" derivatives and second-order FDM derivatives.</a:t>
            </a:r>
          </a:p>
          <a:p>
            <a:pPr algn="l"/>
            <a:endParaRPr lang="en-US" b="0" i="0" dirty="0">
              <a:solidFill>
                <a:srgbClr val="000000"/>
              </a:solidFill>
              <a:effectLst/>
              <a:latin typeface="Helvetica Neue"/>
            </a:endParaRPr>
          </a:p>
          <a:p>
            <a:pPr algn="l"/>
            <a:r>
              <a:rPr lang="en-US" b="0" i="0" dirty="0">
                <a:solidFill>
                  <a:srgbClr val="000000"/>
                </a:solidFill>
                <a:effectLst/>
                <a:latin typeface="Helvetica Neue"/>
              </a:rPr>
              <a:t>For more details, please refer the </a:t>
            </a:r>
            <a:r>
              <a:rPr lang="en-US" b="0" i="0" u="sng" dirty="0">
                <a:solidFill>
                  <a:srgbClr val="296EAA"/>
                </a:solidFill>
                <a:effectLst/>
                <a:latin typeface="Helvetica Neue"/>
                <a:hlinkClick r:id="rId3"/>
              </a:rPr>
              <a:t>Modulus User Documentation</a:t>
            </a:r>
            <a:r>
              <a:rPr lang="en-US" b="0" i="0" u="sng" dirty="0">
                <a:solidFill>
                  <a:srgbClr val="296EAA"/>
                </a:solidFill>
                <a:effectLst/>
                <a:latin typeface="Helvetica Neue"/>
              </a:rPr>
              <a:t> and the original paper by Li and colleagues. </a:t>
            </a:r>
            <a:endParaRPr lang="en-US" b="0" i="0" dirty="0">
              <a:solidFill>
                <a:srgbClr val="000000"/>
              </a:solidFill>
              <a:effectLst/>
              <a:latin typeface="Helvetica Neue"/>
            </a:endParaRPr>
          </a:p>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9</a:t>
            </a:fld>
            <a:endParaRPr lang="en-US"/>
          </a:p>
        </p:txBody>
      </p:sp>
    </p:spTree>
    <p:extLst>
      <p:ext uri="{BB962C8B-B14F-4D97-AF65-F5344CB8AC3E}">
        <p14:creationId xmlns:p14="http://schemas.microsoft.com/office/powerpoint/2010/main" val="12693632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6B7DB07-2DFA-CD40-73FF-A82805405FA4}"/>
              </a:ext>
            </a:extLst>
          </p:cNvPr>
          <p:cNvPicPr>
            <a:picLocks noChangeAspect="1"/>
          </p:cNvPicPr>
          <p:nvPr userDrawn="1"/>
        </p:nvPicPr>
        <p:blipFill>
          <a:blip r:embed="rId2"/>
          <a:srcRect/>
          <a:stretch/>
        </p:blipFill>
        <p:spPr>
          <a:xfrm>
            <a:off x="-1" y="0"/>
            <a:ext cx="36576001" cy="20574000"/>
          </a:xfrm>
          <a:prstGeom prst="rect">
            <a:avLst/>
          </a:prstGeom>
        </p:spPr>
      </p:pic>
      <p:sp>
        <p:nvSpPr>
          <p:cNvPr id="12" name="Rectangle 11">
            <a:extLst>
              <a:ext uri="{FF2B5EF4-FFF2-40B4-BE49-F238E27FC236}">
                <a16:creationId xmlns:a16="http://schemas.microsoft.com/office/drawing/2014/main" id="{59B04279-0FA3-FC91-70E4-DA84533BEBED}"/>
              </a:ext>
            </a:extLst>
          </p:cNvPr>
          <p:cNvSpPr/>
          <p:nvPr userDrawn="1"/>
        </p:nvSpPr>
        <p:spPr>
          <a:xfrm flipV="1">
            <a:off x="0" y="-3"/>
            <a:ext cx="36576000" cy="7581902"/>
          </a:xfrm>
          <a:prstGeom prst="rect">
            <a:avLst/>
          </a:prstGeom>
          <a:gradFill>
            <a:gsLst>
              <a:gs pos="0">
                <a:schemeClr val="bg1">
                  <a:alpha val="0"/>
                </a:schemeClr>
              </a:gs>
              <a:gs pos="100000">
                <a:schemeClr val="bg1">
                  <a:alpha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C79A531-D51E-87A0-429F-341D04DB76DB}"/>
              </a:ext>
            </a:extLst>
          </p:cNvPr>
          <p:cNvSpPr/>
          <p:nvPr userDrawn="1"/>
        </p:nvSpPr>
        <p:spPr>
          <a:xfrm>
            <a:off x="0" y="10287000"/>
            <a:ext cx="36576000" cy="10287000"/>
          </a:xfrm>
          <a:prstGeom prst="rect">
            <a:avLst/>
          </a:prstGeom>
          <a:gradFill>
            <a:gsLst>
              <a:gs pos="0">
                <a:schemeClr val="bg1">
                  <a:alpha val="0"/>
                </a:schemeClr>
              </a:gs>
              <a:gs pos="100000">
                <a:schemeClr val="bg1">
                  <a:alpha val="5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latin typeface="NVIDIA Sans Light" panose="020B0303020203020204" pitchFamily="34" charset="0"/>
              <a:cs typeface="NVIDIA Sans Light" panose="020B0303020203020204" pitchFamily="34" charset="0"/>
            </a:endParaRPr>
          </a:p>
        </p:txBody>
      </p:sp>
      <p:sp>
        <p:nvSpPr>
          <p:cNvPr id="8" name="Title 1">
            <a:extLst>
              <a:ext uri="{FF2B5EF4-FFF2-40B4-BE49-F238E27FC236}">
                <a16:creationId xmlns:a16="http://schemas.microsoft.com/office/drawing/2014/main" id="{A82DC8E3-390F-72BE-ED9D-3183C9E64100}"/>
              </a:ext>
            </a:extLst>
          </p:cNvPr>
          <p:cNvSpPr>
            <a:spLocks noGrp="1"/>
          </p:cNvSpPr>
          <p:nvPr>
            <p:ph type="ctrTitle" hasCustomPrompt="1"/>
          </p:nvPr>
        </p:nvSpPr>
        <p:spPr>
          <a:xfrm>
            <a:off x="1513012" y="13704917"/>
            <a:ext cx="27432000" cy="4937760"/>
          </a:xfrm>
        </p:spPr>
        <p:txBody>
          <a:bodyPr anchor="b">
            <a:normAutofit/>
          </a:bodyPr>
          <a:lstStyle>
            <a:lvl1pPr algn="l">
              <a:defRPr sz="8800" b="1" cap="none" baseline="0">
                <a:solidFill>
                  <a:schemeClr val="tx1"/>
                </a:solidFill>
                <a:latin typeface="NVIDIA Sans" panose="020B0503020203020204" pitchFamily="34" charset="0"/>
                <a:cs typeface="NVIDIA Sans" panose="020B0503020203020204" pitchFamily="34" charset="0"/>
              </a:defRPr>
            </a:lvl1pPr>
          </a:lstStyle>
          <a:p>
            <a:r>
              <a:rPr lang="en-US" dirty="0"/>
              <a:t>Click to Add Title</a:t>
            </a:r>
          </a:p>
        </p:txBody>
      </p:sp>
      <p:sp>
        <p:nvSpPr>
          <p:cNvPr id="9" name="Subtitle 2">
            <a:extLst>
              <a:ext uri="{FF2B5EF4-FFF2-40B4-BE49-F238E27FC236}">
                <a16:creationId xmlns:a16="http://schemas.microsoft.com/office/drawing/2014/main" id="{6447EE54-7C0B-4DC2-E9D5-B1B5DE7EC458}"/>
              </a:ext>
            </a:extLst>
          </p:cNvPr>
          <p:cNvSpPr>
            <a:spLocks noGrp="1"/>
          </p:cNvSpPr>
          <p:nvPr>
            <p:ph type="subTitle" idx="1" hasCustomPrompt="1"/>
          </p:nvPr>
        </p:nvSpPr>
        <p:spPr>
          <a:xfrm>
            <a:off x="1513012" y="18663067"/>
            <a:ext cx="27432000" cy="1703832"/>
          </a:xfrm>
          <a:prstGeom prst="rect">
            <a:avLst/>
          </a:prstGeom>
        </p:spPr>
        <p:txBody>
          <a:bodyPr>
            <a:normAutofit/>
          </a:bodyPr>
          <a:lstStyle>
            <a:lvl1pPr marL="0" indent="0" algn="l">
              <a:buNone/>
              <a:defRPr sz="4400" b="0" cap="none" baseline="0">
                <a:latin typeface="NVIDIA Sans" panose="020B0503020203020204" pitchFamily="34" charset="0"/>
                <a:cs typeface="NVIDIA Sans" panose="020B0503020203020204" pitchFamily="34" charset="0"/>
              </a:defRPr>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dirty="0"/>
              <a:t>Click to Add Subtitle/Name/Date</a:t>
            </a:r>
          </a:p>
        </p:txBody>
      </p:sp>
      <p:pic>
        <p:nvPicPr>
          <p:cNvPr id="10" name="Picture 9" descr="Logo&#10;&#10;Description automatically generated">
            <a:extLst>
              <a:ext uri="{FF2B5EF4-FFF2-40B4-BE49-F238E27FC236}">
                <a16:creationId xmlns:a16="http://schemas.microsoft.com/office/drawing/2014/main" id="{24366ACC-A61F-36E5-53FC-C102A67A795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6127" y="2587248"/>
            <a:ext cx="8439773" cy="2906791"/>
          </a:xfrm>
          <a:prstGeom prst="rect">
            <a:avLst/>
          </a:prstGeom>
        </p:spPr>
      </p:pic>
    </p:spTree>
    <p:extLst>
      <p:ext uri="{BB962C8B-B14F-4D97-AF65-F5344CB8AC3E}">
        <p14:creationId xmlns:p14="http://schemas.microsoft.com/office/powerpoint/2010/main" val="1478713325"/>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Left - Text Right">
    <p:spTree>
      <p:nvGrpSpPr>
        <p:cNvPr id="1" name=""/>
        <p:cNvGrpSpPr/>
        <p:nvPr/>
      </p:nvGrpSpPr>
      <p:grpSpPr>
        <a:xfrm>
          <a:off x="0" y="0"/>
          <a:ext cx="0" cy="0"/>
          <a:chOff x="0" y="0"/>
          <a:chExt cx="0" cy="0"/>
        </a:xfrm>
      </p:grpSpPr>
      <p:sp>
        <p:nvSpPr>
          <p:cNvPr id="13" name="Picture Placeholder 5">
            <a:extLst>
              <a:ext uri="{FF2B5EF4-FFF2-40B4-BE49-F238E27FC236}">
                <a16:creationId xmlns:a16="http://schemas.microsoft.com/office/drawing/2014/main" id="{9ECDE791-270C-BF8C-81C1-76A0831C1A19}"/>
              </a:ext>
            </a:extLst>
          </p:cNvPr>
          <p:cNvSpPr>
            <a:spLocks noGrp="1"/>
          </p:cNvSpPr>
          <p:nvPr>
            <p:ph type="pic" sz="quarter" idx="12"/>
          </p:nvPr>
        </p:nvSpPr>
        <p:spPr>
          <a:xfrm>
            <a:off x="0"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Trebuchet MS" panose="020B0603020202020204" pitchFamily="34" charset="0"/>
              </a:defRPr>
            </a:lvl1pPr>
          </a:lstStyle>
          <a:p>
            <a:pPr marL="685800" lvl="0" indent="-685800" algn="ctr"/>
            <a:r>
              <a:rPr lang="en-US"/>
              <a:t>Click icon to add picture</a:t>
            </a:r>
          </a:p>
        </p:txBody>
      </p:sp>
      <p:sp>
        <p:nvSpPr>
          <p:cNvPr id="14" name="Title 1">
            <a:extLst>
              <a:ext uri="{FF2B5EF4-FFF2-40B4-BE49-F238E27FC236}">
                <a16:creationId xmlns:a16="http://schemas.microsoft.com/office/drawing/2014/main" id="{B145783C-AD8B-1C6E-6189-2C6A7ED49ED5}"/>
              </a:ext>
            </a:extLst>
          </p:cNvPr>
          <p:cNvSpPr>
            <a:spLocks noGrp="1"/>
          </p:cNvSpPr>
          <p:nvPr>
            <p:ph type="title" hasCustomPrompt="1"/>
          </p:nvPr>
        </p:nvSpPr>
        <p:spPr>
          <a:xfrm>
            <a:off x="19129248" y="302065"/>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5" name="Content Placeholder 2">
            <a:extLst>
              <a:ext uri="{FF2B5EF4-FFF2-40B4-BE49-F238E27FC236}">
                <a16:creationId xmlns:a16="http://schemas.microsoft.com/office/drawing/2014/main" id="{27C7C90A-73D6-E171-33CA-4E89BA293C60}"/>
              </a:ext>
            </a:extLst>
          </p:cNvPr>
          <p:cNvSpPr>
            <a:spLocks noGrp="1"/>
          </p:cNvSpPr>
          <p:nvPr>
            <p:ph idx="1" hasCustomPrompt="1"/>
          </p:nvPr>
        </p:nvSpPr>
        <p:spPr>
          <a:xfrm>
            <a:off x="19129248" y="6988192"/>
            <a:ext cx="14639544" cy="11345523"/>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7">
            <a:extLst>
              <a:ext uri="{FF2B5EF4-FFF2-40B4-BE49-F238E27FC236}">
                <a16:creationId xmlns:a16="http://schemas.microsoft.com/office/drawing/2014/main" id="{293474C4-48DE-3777-A7E6-66A14FC6BB37}"/>
              </a:ext>
            </a:extLst>
          </p:cNvPr>
          <p:cNvSpPr>
            <a:spLocks noGrp="1"/>
          </p:cNvSpPr>
          <p:nvPr>
            <p:ph type="body" sz="quarter" idx="10" hasCustomPrompt="1"/>
          </p:nvPr>
        </p:nvSpPr>
        <p:spPr>
          <a:xfrm>
            <a:off x="19129248"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edit text styles</a:t>
            </a:r>
          </a:p>
        </p:txBody>
      </p:sp>
      <p:cxnSp>
        <p:nvCxnSpPr>
          <p:cNvPr id="17" name="Straight Connector 16">
            <a:extLst>
              <a:ext uri="{FF2B5EF4-FFF2-40B4-BE49-F238E27FC236}">
                <a16:creationId xmlns:a16="http://schemas.microsoft.com/office/drawing/2014/main" id="{71FA87B4-E089-FC07-89C2-EA0620853B79}"/>
              </a:ext>
            </a:extLst>
          </p:cNvPr>
          <p:cNvCxnSpPr>
            <a:cxnSpLocks/>
          </p:cNvCxnSpPr>
          <p:nvPr userDrawn="1"/>
        </p:nvCxnSpPr>
        <p:spPr>
          <a:xfrm>
            <a:off x="16413162" y="5693228"/>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4941307"/>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Left - Text Right NO SUBTITLE">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F02E9B9-4BF5-6080-A68D-577B3CFA3984}"/>
              </a:ext>
            </a:extLst>
          </p:cNvPr>
          <p:cNvSpPr>
            <a:spLocks noGrp="1"/>
          </p:cNvSpPr>
          <p:nvPr>
            <p:ph idx="1" hasCustomPrompt="1"/>
          </p:nvPr>
        </p:nvSpPr>
        <p:spPr>
          <a:xfrm>
            <a:off x="19129248" y="6988192"/>
            <a:ext cx="14639544" cy="11345523"/>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a:extLst>
              <a:ext uri="{FF2B5EF4-FFF2-40B4-BE49-F238E27FC236}">
                <a16:creationId xmlns:a16="http://schemas.microsoft.com/office/drawing/2014/main" id="{18D73545-7C20-075B-2C1C-DF7F4214DAD6}"/>
              </a:ext>
            </a:extLst>
          </p:cNvPr>
          <p:cNvCxnSpPr>
            <a:cxnSpLocks/>
          </p:cNvCxnSpPr>
          <p:nvPr userDrawn="1"/>
        </p:nvCxnSpPr>
        <p:spPr>
          <a:xfrm>
            <a:off x="16413162" y="5693228"/>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CA42E39E-F558-16B2-B1CE-93D204E3455A}"/>
              </a:ext>
            </a:extLst>
          </p:cNvPr>
          <p:cNvSpPr>
            <a:spLocks noGrp="1"/>
          </p:cNvSpPr>
          <p:nvPr>
            <p:ph type="title" hasCustomPrompt="1"/>
          </p:nvPr>
        </p:nvSpPr>
        <p:spPr>
          <a:xfrm>
            <a:off x="19129248" y="1218776"/>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6" name="Picture Placeholder 5">
            <a:extLst>
              <a:ext uri="{FF2B5EF4-FFF2-40B4-BE49-F238E27FC236}">
                <a16:creationId xmlns:a16="http://schemas.microsoft.com/office/drawing/2014/main" id="{E16075D2-4650-7EB1-4F7E-447F77C06521}"/>
              </a:ext>
            </a:extLst>
          </p:cNvPr>
          <p:cNvSpPr>
            <a:spLocks noGrp="1"/>
          </p:cNvSpPr>
          <p:nvPr>
            <p:ph type="pic" sz="quarter" idx="12"/>
          </p:nvPr>
        </p:nvSpPr>
        <p:spPr>
          <a:xfrm>
            <a:off x="0"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Trebuchet MS" panose="020B0603020202020204" pitchFamily="34" charset="0"/>
              </a:defRPr>
            </a:lvl1pPr>
          </a:lstStyle>
          <a:p>
            <a:pPr marL="685800" lvl="0" indent="-685800" algn="ctr"/>
            <a:r>
              <a:rPr lang="en-US"/>
              <a:t>Click icon to add picture</a:t>
            </a:r>
          </a:p>
        </p:txBody>
      </p:sp>
    </p:spTree>
    <p:extLst>
      <p:ext uri="{BB962C8B-B14F-4D97-AF65-F5344CB8AC3E}">
        <p14:creationId xmlns:p14="http://schemas.microsoft.com/office/powerpoint/2010/main" val="690247437"/>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Right - Text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B60F29-EAFD-D95F-11A7-522A796CA55D}"/>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7" name="Picture Placeholder 5">
            <a:extLst>
              <a:ext uri="{FF2B5EF4-FFF2-40B4-BE49-F238E27FC236}">
                <a16:creationId xmlns:a16="http://schemas.microsoft.com/office/drawing/2014/main" id="{EF5E0159-2062-54D4-B444-4F04EED230CD}"/>
              </a:ext>
            </a:extLst>
          </p:cNvPr>
          <p:cNvSpPr>
            <a:spLocks noGrp="1"/>
          </p:cNvSpPr>
          <p:nvPr>
            <p:ph type="pic" sz="quarter" idx="13"/>
          </p:nvPr>
        </p:nvSpPr>
        <p:spPr>
          <a:xfrm>
            <a:off x="20162837"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Trebuchet MS" panose="020B0603020202020204" pitchFamily="34" charset="0"/>
              </a:defRPr>
            </a:lvl1pPr>
          </a:lstStyle>
          <a:p>
            <a:pPr marL="685800" lvl="0" indent="-685800" algn="ctr"/>
            <a:r>
              <a:rPr lang="en-US"/>
              <a:t>Click icon to add picture</a:t>
            </a:r>
          </a:p>
        </p:txBody>
      </p:sp>
      <p:sp>
        <p:nvSpPr>
          <p:cNvPr id="10" name="Title 1">
            <a:extLst>
              <a:ext uri="{FF2B5EF4-FFF2-40B4-BE49-F238E27FC236}">
                <a16:creationId xmlns:a16="http://schemas.microsoft.com/office/drawing/2014/main" id="{51A7D3A0-47E2-AF7B-E89C-6F90C67A8992}"/>
              </a:ext>
            </a:extLst>
          </p:cNvPr>
          <p:cNvSpPr>
            <a:spLocks noGrp="1"/>
          </p:cNvSpPr>
          <p:nvPr>
            <p:ph type="title" hasCustomPrompt="1"/>
          </p:nvPr>
        </p:nvSpPr>
        <p:spPr>
          <a:xfrm>
            <a:off x="2596896" y="302065"/>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1" name="Content Placeholder 2">
            <a:extLst>
              <a:ext uri="{FF2B5EF4-FFF2-40B4-BE49-F238E27FC236}">
                <a16:creationId xmlns:a16="http://schemas.microsoft.com/office/drawing/2014/main" id="{67F9A406-CE29-3A8D-BC16-6BD86203C8EA}"/>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a:extLst>
              <a:ext uri="{FF2B5EF4-FFF2-40B4-BE49-F238E27FC236}">
                <a16:creationId xmlns:a16="http://schemas.microsoft.com/office/drawing/2014/main" id="{26CCF06A-1AE0-649C-7FD4-A4AD4CCADDBA}"/>
              </a:ext>
            </a:extLst>
          </p:cNvPr>
          <p:cNvSpPr>
            <a:spLocks noGrp="1"/>
          </p:cNvSpPr>
          <p:nvPr>
            <p:ph type="body" sz="quarter" idx="10" hasCustomPrompt="1"/>
          </p:nvPr>
        </p:nvSpPr>
        <p:spPr>
          <a:xfrm>
            <a:off x="2596896"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edit text styles</a:t>
            </a:r>
          </a:p>
        </p:txBody>
      </p:sp>
      <p:grpSp>
        <p:nvGrpSpPr>
          <p:cNvPr id="8" name="Group 7">
            <a:extLst>
              <a:ext uri="{FF2B5EF4-FFF2-40B4-BE49-F238E27FC236}">
                <a16:creationId xmlns:a16="http://schemas.microsoft.com/office/drawing/2014/main" id="{9028BF97-25AA-1462-7737-C9F688962248}"/>
              </a:ext>
            </a:extLst>
          </p:cNvPr>
          <p:cNvGrpSpPr/>
          <p:nvPr userDrawn="1"/>
        </p:nvGrpSpPr>
        <p:grpSpPr>
          <a:xfrm>
            <a:off x="0" y="19504414"/>
            <a:ext cx="2330569" cy="1082936"/>
            <a:chOff x="0" y="19504414"/>
            <a:chExt cx="2330569" cy="1082936"/>
          </a:xfrm>
        </p:grpSpPr>
        <p:sp>
          <p:nvSpPr>
            <p:cNvPr id="14" name="Rectangle 13">
              <a:extLst>
                <a:ext uri="{FF2B5EF4-FFF2-40B4-BE49-F238E27FC236}">
                  <a16:creationId xmlns:a16="http://schemas.microsoft.com/office/drawing/2014/main" id="{7DE7F96C-8641-759A-C4B4-91D493A323B7}"/>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D2AD3A61-7583-56FE-D581-B662F99B0A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8B55D1BC-2F32-1320-2F7E-E97C10EFE149}"/>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3" name="Slide Number Placeholder 3">
            <a:extLst>
              <a:ext uri="{FF2B5EF4-FFF2-40B4-BE49-F238E27FC236}">
                <a16:creationId xmlns:a16="http://schemas.microsoft.com/office/drawing/2014/main" id="{6BD02B4B-A086-6FE3-E679-27B2D16FD70E}"/>
              </a:ext>
            </a:extLst>
          </p:cNvPr>
          <p:cNvSpPr txBox="1">
            <a:spLocks/>
          </p:cNvSpPr>
          <p:nvPr userDrawn="1"/>
        </p:nvSpPr>
        <p:spPr>
          <a:xfrm>
            <a:off x="2596896" y="19314940"/>
            <a:ext cx="8022506" cy="1095375"/>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Trebuchet MS" panose="020B0603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15C3B6D4-0ADD-464C-BD2D-257BE3E2D8D3}" type="slidenum">
              <a:rPr lang="en-US" smtClean="0">
                <a:latin typeface="+mn-lt"/>
              </a:rPr>
              <a:pPr algn="l"/>
              <a:t>‹#›</a:t>
            </a:fld>
            <a:endParaRPr lang="en-US" dirty="0">
              <a:latin typeface="+mn-lt"/>
            </a:endParaRPr>
          </a:p>
        </p:txBody>
      </p:sp>
    </p:spTree>
    <p:extLst>
      <p:ext uri="{BB962C8B-B14F-4D97-AF65-F5344CB8AC3E}">
        <p14:creationId xmlns:p14="http://schemas.microsoft.com/office/powerpoint/2010/main" val="2512758283"/>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ING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3CD4AC-6599-9139-48AD-37DCAEFC9C0F}"/>
              </a:ext>
            </a:extLst>
          </p:cNvPr>
          <p:cNvSpPr/>
          <p:nvPr userDrawn="1"/>
        </p:nvSpPr>
        <p:spPr>
          <a:xfrm>
            <a:off x="32689800" y="18333715"/>
            <a:ext cx="3886200" cy="22402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0" name="Title 1">
            <a:extLst>
              <a:ext uri="{FF2B5EF4-FFF2-40B4-BE49-F238E27FC236}">
                <a16:creationId xmlns:a16="http://schemas.microsoft.com/office/drawing/2014/main" id="{AF8CE70B-4A73-2CDA-4106-8F959E357877}"/>
              </a:ext>
            </a:extLst>
          </p:cNvPr>
          <p:cNvSpPr>
            <a:spLocks noGrp="1"/>
          </p:cNvSpPr>
          <p:nvPr>
            <p:ph type="title" hasCustomPrompt="1"/>
          </p:nvPr>
        </p:nvSpPr>
        <p:spPr>
          <a:xfrm>
            <a:off x="2596896" y="302065"/>
            <a:ext cx="14639544" cy="3365695"/>
          </a:xfrm>
        </p:spPr>
        <p:txBody>
          <a:bodyPr>
            <a:normAutofit/>
          </a:bodyPr>
          <a:lstStyle>
            <a:lvl1pPr algn="l">
              <a:spcBef>
                <a:spcPts val="600"/>
              </a:spcBef>
              <a:spcAft>
                <a:spcPts val="600"/>
              </a:spcAft>
              <a:defRPr sz="7200" b="1" cap="none">
                <a:latin typeface="Roboto Mono" panose="00000009000000000000" pitchFamily="49" charset="0"/>
                <a:ea typeface="Roboto Mono" panose="00000009000000000000" pitchFamily="49" charset="0"/>
                <a:cs typeface="Courier New" panose="02070309020205020404" pitchFamily="49" charset="0"/>
              </a:defRPr>
            </a:lvl1pPr>
          </a:lstStyle>
          <a:p>
            <a:r>
              <a:rPr lang="en-US" dirty="0"/>
              <a:t>Click To Add Title</a:t>
            </a:r>
          </a:p>
        </p:txBody>
      </p:sp>
      <p:sp>
        <p:nvSpPr>
          <p:cNvPr id="11" name="Content Placeholder 2">
            <a:extLst>
              <a:ext uri="{FF2B5EF4-FFF2-40B4-BE49-F238E27FC236}">
                <a16:creationId xmlns:a16="http://schemas.microsoft.com/office/drawing/2014/main" id="{65303E50-8A83-54D2-8D06-1904385F2BC8}"/>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1pPr>
            <a:lvl2pPr marL="1371600" indent="-457200">
              <a:buClr>
                <a:schemeClr val="tx2"/>
              </a:buClr>
              <a:buFont typeface="Arial" panose="020B0604020202020204" pitchFamily="34" charset="0"/>
              <a:buChar char="•"/>
              <a:defRPr sz="40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2pPr>
            <a:lvl3pPr marL="2286000" indent="-457200">
              <a:buClr>
                <a:schemeClr val="tx2"/>
              </a:buClr>
              <a:buFont typeface="Arial" panose="020B0604020202020204" pitchFamily="34" charset="0"/>
              <a:buChar char="•"/>
              <a:defRPr sz="36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3pPr>
            <a:lvl4pPr marL="3200400" indent="-457200">
              <a:buClr>
                <a:schemeClr val="tx2"/>
              </a:buClr>
              <a:buFont typeface="Arial" panose="020B0604020202020204" pitchFamily="34" charset="0"/>
              <a:buChar char="•"/>
              <a:defRPr sz="32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4pPr>
            <a:lvl5pPr marL="4054475" indent="-396875">
              <a:buClr>
                <a:schemeClr val="tx2"/>
              </a:buClr>
              <a:buFont typeface="Arial" panose="020B0604020202020204" pitchFamily="34" charset="0"/>
              <a:buChar char="•"/>
              <a:defRPr sz="28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a:extLst>
              <a:ext uri="{FF2B5EF4-FFF2-40B4-BE49-F238E27FC236}">
                <a16:creationId xmlns:a16="http://schemas.microsoft.com/office/drawing/2014/main" id="{21B69A0B-9760-28C1-5DE8-5EE814EF5249}"/>
              </a:ext>
            </a:extLst>
          </p:cNvPr>
          <p:cNvSpPr>
            <a:spLocks noGrp="1"/>
          </p:cNvSpPr>
          <p:nvPr>
            <p:ph type="body" sz="quarter" idx="10" hasCustomPrompt="1"/>
          </p:nvPr>
        </p:nvSpPr>
        <p:spPr>
          <a:xfrm>
            <a:off x="2596896"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Roboto Mono" panose="00000009000000000000" pitchFamily="49" charset="0"/>
                <a:ea typeface="Roboto Mono" panose="00000009000000000000" pitchFamily="49" charset="0"/>
                <a:cs typeface="Courier New" panose="02070309020205020404" pitchFamily="49"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edit text styles</a:t>
            </a:r>
          </a:p>
        </p:txBody>
      </p:sp>
      <p:sp>
        <p:nvSpPr>
          <p:cNvPr id="14" name="Rectangle 13">
            <a:extLst>
              <a:ext uri="{FF2B5EF4-FFF2-40B4-BE49-F238E27FC236}">
                <a16:creationId xmlns:a16="http://schemas.microsoft.com/office/drawing/2014/main" id="{6265C1B2-04C0-DFB7-6EBD-AB040BF7DEFF}"/>
              </a:ext>
            </a:extLst>
          </p:cNvPr>
          <p:cNvSpPr/>
          <p:nvPr userDrawn="1"/>
        </p:nvSpPr>
        <p:spPr>
          <a:xfrm>
            <a:off x="20162837" y="0"/>
            <a:ext cx="16413163" cy="20573998"/>
          </a:xfrm>
          <a:prstGeom prst="rect">
            <a:avLst/>
          </a:prstGeom>
          <a:solidFill>
            <a:schemeClr val="tx1">
              <a:lumMod val="95000"/>
            </a:schemeClr>
          </a:solidFill>
          <a:ln w="9525">
            <a:noFill/>
          </a:ln>
        </p:spPr>
        <p:txBody>
          <a:bodyPr tIns="2194560" anchor="ctr"/>
          <a:lstStyle/>
          <a:p>
            <a:pPr lvl="0" indent="0" algn="ctr" defTabSz="2743200">
              <a:lnSpc>
                <a:spcPct val="90000"/>
              </a:lnSpc>
              <a:spcBef>
                <a:spcPts val="3000"/>
              </a:spcBef>
              <a:buFontTx/>
              <a:buNone/>
            </a:pPr>
            <a:endParaRPr lang="en-US" sz="4000" dirty="0" err="1">
              <a:solidFill>
                <a:schemeClr val="bg2"/>
              </a:solidFill>
              <a:latin typeface="Trebuchet MS" panose="020B0603020202020204" pitchFamily="34" charset="0"/>
            </a:endParaRPr>
          </a:p>
        </p:txBody>
      </p:sp>
      <p:grpSp>
        <p:nvGrpSpPr>
          <p:cNvPr id="8" name="Group 7">
            <a:extLst>
              <a:ext uri="{FF2B5EF4-FFF2-40B4-BE49-F238E27FC236}">
                <a16:creationId xmlns:a16="http://schemas.microsoft.com/office/drawing/2014/main" id="{51C472DC-2279-F186-008D-6EC9A40B3DCA}"/>
              </a:ext>
            </a:extLst>
          </p:cNvPr>
          <p:cNvGrpSpPr/>
          <p:nvPr userDrawn="1"/>
        </p:nvGrpSpPr>
        <p:grpSpPr>
          <a:xfrm>
            <a:off x="0" y="19504414"/>
            <a:ext cx="2330569" cy="1082936"/>
            <a:chOff x="0" y="19504414"/>
            <a:chExt cx="2330569" cy="1082936"/>
          </a:xfrm>
        </p:grpSpPr>
        <p:sp>
          <p:nvSpPr>
            <p:cNvPr id="9" name="Rectangle 8">
              <a:extLst>
                <a:ext uri="{FF2B5EF4-FFF2-40B4-BE49-F238E27FC236}">
                  <a16:creationId xmlns:a16="http://schemas.microsoft.com/office/drawing/2014/main" id="{9DF31711-1359-3AFC-3118-FB20395A8CC3}"/>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0C69E3B1-A791-DCBA-5395-FDEBE9D699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2EDC2502-4915-5E9A-D92C-046E02303113}"/>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3" name="Slide Number Placeholder 3">
            <a:extLst>
              <a:ext uri="{FF2B5EF4-FFF2-40B4-BE49-F238E27FC236}">
                <a16:creationId xmlns:a16="http://schemas.microsoft.com/office/drawing/2014/main" id="{D37DABC9-9CAA-DA05-5F17-13E318A54632}"/>
              </a:ext>
            </a:extLst>
          </p:cNvPr>
          <p:cNvSpPr txBox="1">
            <a:spLocks/>
          </p:cNvSpPr>
          <p:nvPr userDrawn="1"/>
        </p:nvSpPr>
        <p:spPr>
          <a:xfrm>
            <a:off x="2596896" y="19314940"/>
            <a:ext cx="8022506" cy="1095375"/>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Trebuchet MS" panose="020B0603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15C3B6D4-0ADD-464C-BD2D-257BE3E2D8D3}" type="slidenum">
              <a:rPr lang="en-US" smtClean="0">
                <a:latin typeface="+mn-lt"/>
              </a:rPr>
              <a:pPr algn="l"/>
              <a:t>‹#›</a:t>
            </a:fld>
            <a:endParaRPr lang="en-US" dirty="0">
              <a:latin typeface="+mn-lt"/>
            </a:endParaRPr>
          </a:p>
        </p:txBody>
      </p:sp>
    </p:spTree>
    <p:extLst>
      <p:ext uri="{BB962C8B-B14F-4D97-AF65-F5344CB8AC3E}">
        <p14:creationId xmlns:p14="http://schemas.microsoft.com/office/powerpoint/2010/main" val="4131698205"/>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eft NO SUBTITLE - Image R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94EE8E-8499-E649-9D65-52E13C0DE2CB}"/>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0" name="Title 1">
            <a:extLst>
              <a:ext uri="{FF2B5EF4-FFF2-40B4-BE49-F238E27FC236}">
                <a16:creationId xmlns:a16="http://schemas.microsoft.com/office/drawing/2014/main" id="{D9224051-F6A0-1C68-72F2-09CC08062F0A}"/>
              </a:ext>
            </a:extLst>
          </p:cNvPr>
          <p:cNvSpPr>
            <a:spLocks noGrp="1"/>
          </p:cNvSpPr>
          <p:nvPr>
            <p:ph type="title" hasCustomPrompt="1"/>
          </p:nvPr>
        </p:nvSpPr>
        <p:spPr>
          <a:xfrm>
            <a:off x="2596896" y="1218776"/>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1" name="Content Placeholder 2">
            <a:extLst>
              <a:ext uri="{FF2B5EF4-FFF2-40B4-BE49-F238E27FC236}">
                <a16:creationId xmlns:a16="http://schemas.microsoft.com/office/drawing/2014/main" id="{63684755-C5FC-AC50-65BB-81DB0D4B45CB}"/>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oup 6">
            <a:extLst>
              <a:ext uri="{FF2B5EF4-FFF2-40B4-BE49-F238E27FC236}">
                <a16:creationId xmlns:a16="http://schemas.microsoft.com/office/drawing/2014/main" id="{A3C3B833-0169-9942-0C34-3173DDB88C15}"/>
              </a:ext>
            </a:extLst>
          </p:cNvPr>
          <p:cNvGrpSpPr/>
          <p:nvPr userDrawn="1"/>
        </p:nvGrpSpPr>
        <p:grpSpPr>
          <a:xfrm>
            <a:off x="0" y="19504414"/>
            <a:ext cx="2330569" cy="1082936"/>
            <a:chOff x="0" y="19504414"/>
            <a:chExt cx="2330569" cy="1082936"/>
          </a:xfrm>
        </p:grpSpPr>
        <p:sp>
          <p:nvSpPr>
            <p:cNvPr id="8" name="Rectangle 7">
              <a:extLst>
                <a:ext uri="{FF2B5EF4-FFF2-40B4-BE49-F238E27FC236}">
                  <a16:creationId xmlns:a16="http://schemas.microsoft.com/office/drawing/2014/main" id="{D2A304D4-014C-60EE-E0A3-7A7D03BDE871}"/>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13" name="Picture 12" descr="A picture containing shape&#10;&#10;Description automatically generated">
              <a:extLst>
                <a:ext uri="{FF2B5EF4-FFF2-40B4-BE49-F238E27FC236}">
                  <a16:creationId xmlns:a16="http://schemas.microsoft.com/office/drawing/2014/main" id="{56AC6FBB-55BD-E1DC-D634-E645384BD9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4" name="Straight Connector 13">
            <a:extLst>
              <a:ext uri="{FF2B5EF4-FFF2-40B4-BE49-F238E27FC236}">
                <a16:creationId xmlns:a16="http://schemas.microsoft.com/office/drawing/2014/main" id="{9303C766-949A-7CC3-8AB3-538B5C8F7C60}"/>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Picture Placeholder 5">
            <a:extLst>
              <a:ext uri="{FF2B5EF4-FFF2-40B4-BE49-F238E27FC236}">
                <a16:creationId xmlns:a16="http://schemas.microsoft.com/office/drawing/2014/main" id="{54F47D23-438F-22E0-F300-A852BA1BDCAE}"/>
              </a:ext>
            </a:extLst>
          </p:cNvPr>
          <p:cNvSpPr>
            <a:spLocks noGrp="1"/>
          </p:cNvSpPr>
          <p:nvPr>
            <p:ph type="pic" sz="quarter" idx="12"/>
          </p:nvPr>
        </p:nvSpPr>
        <p:spPr>
          <a:xfrm>
            <a:off x="20162837"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Trebuchet MS" panose="020B0603020202020204" pitchFamily="34" charset="0"/>
              </a:defRPr>
            </a:lvl1pPr>
          </a:lstStyle>
          <a:p>
            <a:pPr marL="685800" lvl="0" indent="-685800" algn="ctr"/>
            <a:r>
              <a:rPr lang="en-US"/>
              <a:t>Click icon to add picture</a:t>
            </a:r>
          </a:p>
        </p:txBody>
      </p:sp>
      <p:sp>
        <p:nvSpPr>
          <p:cNvPr id="12" name="Slide Number Placeholder 3">
            <a:extLst>
              <a:ext uri="{FF2B5EF4-FFF2-40B4-BE49-F238E27FC236}">
                <a16:creationId xmlns:a16="http://schemas.microsoft.com/office/drawing/2014/main" id="{011FAC9B-0B97-F963-BEC3-A4C4CCCD50FC}"/>
              </a:ext>
            </a:extLst>
          </p:cNvPr>
          <p:cNvSpPr txBox="1">
            <a:spLocks/>
          </p:cNvSpPr>
          <p:nvPr userDrawn="1"/>
        </p:nvSpPr>
        <p:spPr>
          <a:xfrm>
            <a:off x="2596896" y="19314940"/>
            <a:ext cx="8022506" cy="1095375"/>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Trebuchet MS" panose="020B0603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15C3B6D4-0ADD-464C-BD2D-257BE3E2D8D3}" type="slidenum">
              <a:rPr lang="en-US" smtClean="0">
                <a:latin typeface="+mn-lt"/>
              </a:rPr>
              <a:pPr algn="l"/>
              <a:t>‹#›</a:t>
            </a:fld>
            <a:endParaRPr lang="en-US" dirty="0">
              <a:latin typeface="+mn-lt"/>
            </a:endParaRPr>
          </a:p>
        </p:txBody>
      </p:sp>
    </p:spTree>
    <p:extLst>
      <p:ext uri="{BB962C8B-B14F-4D97-AF65-F5344CB8AC3E}">
        <p14:creationId xmlns:p14="http://schemas.microsoft.com/office/powerpoint/2010/main" val="3776656608"/>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eft TITLE ONLY - Image Righ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8F6DF6B-AA28-1E18-7D69-34A1E206799E}"/>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1" name="Picture Placeholder 5">
            <a:extLst>
              <a:ext uri="{FF2B5EF4-FFF2-40B4-BE49-F238E27FC236}">
                <a16:creationId xmlns:a16="http://schemas.microsoft.com/office/drawing/2014/main" id="{DF8B1F53-1589-33D7-3C32-077E788C6245}"/>
              </a:ext>
            </a:extLst>
          </p:cNvPr>
          <p:cNvSpPr>
            <a:spLocks noGrp="1"/>
          </p:cNvSpPr>
          <p:nvPr>
            <p:ph type="pic" sz="quarter" idx="13"/>
          </p:nvPr>
        </p:nvSpPr>
        <p:spPr>
          <a:xfrm>
            <a:off x="16422623" y="0"/>
            <a:ext cx="20153377"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Trebuchet MS" panose="020B0603020202020204" pitchFamily="34" charset="0"/>
              </a:defRPr>
            </a:lvl1pPr>
          </a:lstStyle>
          <a:p>
            <a:pPr marL="685800" lvl="0" indent="-685800" algn="ctr"/>
            <a:r>
              <a:rPr lang="en-US"/>
              <a:t>Click icon to add picture</a:t>
            </a:r>
          </a:p>
        </p:txBody>
      </p:sp>
      <p:sp>
        <p:nvSpPr>
          <p:cNvPr id="9" name="Title 1">
            <a:extLst>
              <a:ext uri="{FF2B5EF4-FFF2-40B4-BE49-F238E27FC236}">
                <a16:creationId xmlns:a16="http://schemas.microsoft.com/office/drawing/2014/main" id="{10F4C1EF-D7E4-3702-6092-EFE862FFBFEA}"/>
              </a:ext>
            </a:extLst>
          </p:cNvPr>
          <p:cNvSpPr>
            <a:spLocks noGrp="1"/>
          </p:cNvSpPr>
          <p:nvPr>
            <p:ph type="title" hasCustomPrompt="1"/>
          </p:nvPr>
        </p:nvSpPr>
        <p:spPr>
          <a:xfrm>
            <a:off x="2596896" y="8604153"/>
            <a:ext cx="12179806" cy="3365695"/>
          </a:xfrm>
        </p:spPr>
        <p:txBody>
          <a:bodyPr anchor="ct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dirty="0"/>
              <a:t>Click To Add Title</a:t>
            </a:r>
          </a:p>
        </p:txBody>
      </p:sp>
      <p:grpSp>
        <p:nvGrpSpPr>
          <p:cNvPr id="6" name="Group 5">
            <a:extLst>
              <a:ext uri="{FF2B5EF4-FFF2-40B4-BE49-F238E27FC236}">
                <a16:creationId xmlns:a16="http://schemas.microsoft.com/office/drawing/2014/main" id="{5E137DE7-1D7A-32A3-A88D-722BA52766C9}"/>
              </a:ext>
            </a:extLst>
          </p:cNvPr>
          <p:cNvGrpSpPr/>
          <p:nvPr userDrawn="1"/>
        </p:nvGrpSpPr>
        <p:grpSpPr>
          <a:xfrm>
            <a:off x="0" y="19504414"/>
            <a:ext cx="2330569" cy="1082936"/>
            <a:chOff x="0" y="19504414"/>
            <a:chExt cx="2330569" cy="1082936"/>
          </a:xfrm>
        </p:grpSpPr>
        <p:sp>
          <p:nvSpPr>
            <p:cNvPr id="7" name="Rectangle 6">
              <a:extLst>
                <a:ext uri="{FF2B5EF4-FFF2-40B4-BE49-F238E27FC236}">
                  <a16:creationId xmlns:a16="http://schemas.microsoft.com/office/drawing/2014/main" id="{9907B295-1243-2BBD-AC77-7002AC68B56D}"/>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10" name="Picture 9" descr="A picture containing shape&#10;&#10;Description automatically generated">
              <a:extLst>
                <a:ext uri="{FF2B5EF4-FFF2-40B4-BE49-F238E27FC236}">
                  <a16:creationId xmlns:a16="http://schemas.microsoft.com/office/drawing/2014/main" id="{9F124724-C9CF-DF8A-9FE0-CE1C65F9B0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
        <p:nvSpPr>
          <p:cNvPr id="8" name="Slide Number Placeholder 3">
            <a:extLst>
              <a:ext uri="{FF2B5EF4-FFF2-40B4-BE49-F238E27FC236}">
                <a16:creationId xmlns:a16="http://schemas.microsoft.com/office/drawing/2014/main" id="{0A9EB317-5A12-AA65-C4DE-1F4EA9EB8503}"/>
              </a:ext>
            </a:extLst>
          </p:cNvPr>
          <p:cNvSpPr txBox="1">
            <a:spLocks/>
          </p:cNvSpPr>
          <p:nvPr userDrawn="1"/>
        </p:nvSpPr>
        <p:spPr>
          <a:xfrm>
            <a:off x="2596896" y="19314940"/>
            <a:ext cx="8022506" cy="1095375"/>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Trebuchet MS" panose="020B0603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15C3B6D4-0ADD-464C-BD2D-257BE3E2D8D3}" type="slidenum">
              <a:rPr lang="en-US" smtClean="0">
                <a:latin typeface="+mn-lt"/>
              </a:rPr>
              <a:pPr algn="l"/>
              <a:t>‹#›</a:t>
            </a:fld>
            <a:endParaRPr lang="en-US" dirty="0">
              <a:latin typeface="+mn-lt"/>
            </a:endParaRPr>
          </a:p>
        </p:txBody>
      </p:sp>
    </p:spTree>
    <p:extLst>
      <p:ext uri="{BB962C8B-B14F-4D97-AF65-F5344CB8AC3E}">
        <p14:creationId xmlns:p14="http://schemas.microsoft.com/office/powerpoint/2010/main" val="3272325723"/>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Left NO BULLETS - Image Right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C5DADC-C505-F594-3ED9-E07FA6C3859F}"/>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1" name="Title 1">
            <a:extLst>
              <a:ext uri="{FF2B5EF4-FFF2-40B4-BE49-F238E27FC236}">
                <a16:creationId xmlns:a16="http://schemas.microsoft.com/office/drawing/2014/main" id="{A21B97FD-6C93-BC60-D63A-B88F2C3C2374}"/>
              </a:ext>
            </a:extLst>
          </p:cNvPr>
          <p:cNvSpPr>
            <a:spLocks noGrp="1"/>
          </p:cNvSpPr>
          <p:nvPr>
            <p:ph type="title" hasCustomPrompt="1"/>
          </p:nvPr>
        </p:nvSpPr>
        <p:spPr>
          <a:xfrm>
            <a:off x="2596896" y="6829593"/>
            <a:ext cx="12143232" cy="3365695"/>
          </a:xfrm>
        </p:spPr>
        <p:txBody>
          <a:bodyPr anchor="b">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2" name="Text Placeholder 7">
            <a:extLst>
              <a:ext uri="{FF2B5EF4-FFF2-40B4-BE49-F238E27FC236}">
                <a16:creationId xmlns:a16="http://schemas.microsoft.com/office/drawing/2014/main" id="{9BB0DECC-5F4B-7918-876B-2BF2EA6527D5}"/>
              </a:ext>
            </a:extLst>
          </p:cNvPr>
          <p:cNvSpPr>
            <a:spLocks noGrp="1"/>
          </p:cNvSpPr>
          <p:nvPr>
            <p:ph type="body" sz="quarter" idx="10" hasCustomPrompt="1"/>
          </p:nvPr>
        </p:nvSpPr>
        <p:spPr>
          <a:xfrm>
            <a:off x="2596896" y="10283120"/>
            <a:ext cx="12143232"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edit text styles</a:t>
            </a:r>
          </a:p>
        </p:txBody>
      </p:sp>
      <p:grpSp>
        <p:nvGrpSpPr>
          <p:cNvPr id="2" name="Group 1">
            <a:extLst>
              <a:ext uri="{FF2B5EF4-FFF2-40B4-BE49-F238E27FC236}">
                <a16:creationId xmlns:a16="http://schemas.microsoft.com/office/drawing/2014/main" id="{34FD8965-93AC-C44D-A13A-AA1A59E48E89}"/>
              </a:ext>
            </a:extLst>
          </p:cNvPr>
          <p:cNvGrpSpPr/>
          <p:nvPr userDrawn="1"/>
        </p:nvGrpSpPr>
        <p:grpSpPr>
          <a:xfrm>
            <a:off x="0" y="19504414"/>
            <a:ext cx="2330569" cy="1082936"/>
            <a:chOff x="0" y="19504414"/>
            <a:chExt cx="2330569" cy="1082936"/>
          </a:xfrm>
        </p:grpSpPr>
        <p:sp>
          <p:nvSpPr>
            <p:cNvPr id="8" name="Rectangle 7">
              <a:extLst>
                <a:ext uri="{FF2B5EF4-FFF2-40B4-BE49-F238E27FC236}">
                  <a16:creationId xmlns:a16="http://schemas.microsoft.com/office/drawing/2014/main" id="{8376025B-4D61-0E71-7F02-BE092B8B6E56}"/>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3868D588-6D8B-CDEB-A2E0-D376E5C6CE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
        <p:nvSpPr>
          <p:cNvPr id="16" name="Picture Placeholder 5">
            <a:extLst>
              <a:ext uri="{FF2B5EF4-FFF2-40B4-BE49-F238E27FC236}">
                <a16:creationId xmlns:a16="http://schemas.microsoft.com/office/drawing/2014/main" id="{822DB8DA-38BC-95A4-39B5-5464378B460A}"/>
              </a:ext>
            </a:extLst>
          </p:cNvPr>
          <p:cNvSpPr>
            <a:spLocks noGrp="1"/>
          </p:cNvSpPr>
          <p:nvPr>
            <p:ph type="pic" sz="quarter" idx="13"/>
          </p:nvPr>
        </p:nvSpPr>
        <p:spPr>
          <a:xfrm>
            <a:off x="16422623" y="0"/>
            <a:ext cx="20153377"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Trebuchet MS" panose="020B0603020202020204" pitchFamily="34" charset="0"/>
              </a:defRPr>
            </a:lvl1pPr>
          </a:lstStyle>
          <a:p>
            <a:pPr marL="685800" lvl="0" indent="-685800" algn="ctr"/>
            <a:r>
              <a:rPr lang="en-US"/>
              <a:t>Click icon to add picture</a:t>
            </a:r>
          </a:p>
        </p:txBody>
      </p:sp>
      <p:sp>
        <p:nvSpPr>
          <p:cNvPr id="9" name="Slide Number Placeholder 3">
            <a:extLst>
              <a:ext uri="{FF2B5EF4-FFF2-40B4-BE49-F238E27FC236}">
                <a16:creationId xmlns:a16="http://schemas.microsoft.com/office/drawing/2014/main" id="{41815FFA-AC88-A3A0-2559-F94682634D98}"/>
              </a:ext>
            </a:extLst>
          </p:cNvPr>
          <p:cNvSpPr txBox="1">
            <a:spLocks/>
          </p:cNvSpPr>
          <p:nvPr userDrawn="1"/>
        </p:nvSpPr>
        <p:spPr>
          <a:xfrm>
            <a:off x="2596896" y="19314940"/>
            <a:ext cx="8022506" cy="1095375"/>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Trebuchet MS" panose="020B0603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15C3B6D4-0ADD-464C-BD2D-257BE3E2D8D3}" type="slidenum">
              <a:rPr lang="en-US" smtClean="0">
                <a:latin typeface="+mn-lt"/>
              </a:rPr>
              <a:pPr algn="l"/>
              <a:t>‹#›</a:t>
            </a:fld>
            <a:endParaRPr lang="en-US" dirty="0">
              <a:latin typeface="+mn-lt"/>
            </a:endParaRPr>
          </a:p>
        </p:txBody>
      </p:sp>
    </p:spTree>
    <p:extLst>
      <p:ext uri="{BB962C8B-B14F-4D97-AF65-F5344CB8AC3E}">
        <p14:creationId xmlns:p14="http://schemas.microsoft.com/office/powerpoint/2010/main" val="3397368572"/>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ngle Image Layou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FA34CC3-F5EE-3A8A-AA13-FC23B233BCFE}"/>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20" name="Text Placeholder 7">
            <a:extLst>
              <a:ext uri="{FF2B5EF4-FFF2-40B4-BE49-F238E27FC236}">
                <a16:creationId xmlns:a16="http://schemas.microsoft.com/office/drawing/2014/main" id="{1A682B68-3659-B898-36D3-E447501FB6EE}"/>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
        <p:nvSpPr>
          <p:cNvPr id="21" name="Picture Placeholder 2">
            <a:extLst>
              <a:ext uri="{FF2B5EF4-FFF2-40B4-BE49-F238E27FC236}">
                <a16:creationId xmlns:a16="http://schemas.microsoft.com/office/drawing/2014/main" id="{359F3285-DAE4-EEAA-1022-7AE1DD168FD5}"/>
              </a:ext>
            </a:extLst>
          </p:cNvPr>
          <p:cNvSpPr>
            <a:spLocks noGrp="1"/>
          </p:cNvSpPr>
          <p:nvPr>
            <p:ph type="pic" sz="quarter" idx="41"/>
          </p:nvPr>
        </p:nvSpPr>
        <p:spPr>
          <a:xfrm>
            <a:off x="6062650" y="4849813"/>
            <a:ext cx="24450701"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endParaRPr lang="en-US" dirty="0"/>
          </a:p>
        </p:txBody>
      </p:sp>
      <p:sp>
        <p:nvSpPr>
          <p:cNvPr id="22" name="Text Placeholder 7">
            <a:extLst>
              <a:ext uri="{FF2B5EF4-FFF2-40B4-BE49-F238E27FC236}">
                <a16:creationId xmlns:a16="http://schemas.microsoft.com/office/drawing/2014/main" id="{3ACFA6DD-1412-CA3C-15F4-ED8AD6B2B859}"/>
              </a:ext>
            </a:extLst>
          </p:cNvPr>
          <p:cNvSpPr>
            <a:spLocks noGrp="1"/>
          </p:cNvSpPr>
          <p:nvPr>
            <p:ph type="body" sz="quarter" idx="71" hasCustomPrompt="1"/>
          </p:nvPr>
        </p:nvSpPr>
        <p:spPr>
          <a:xfrm>
            <a:off x="6062650" y="17063961"/>
            <a:ext cx="2445070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23" name="Text Placeholder 7">
            <a:extLst>
              <a:ext uri="{FF2B5EF4-FFF2-40B4-BE49-F238E27FC236}">
                <a16:creationId xmlns:a16="http://schemas.microsoft.com/office/drawing/2014/main" id="{A36BBB72-064F-A97E-FE2D-2916C4D3DAF2}"/>
              </a:ext>
            </a:extLst>
          </p:cNvPr>
          <p:cNvSpPr>
            <a:spLocks noGrp="1"/>
          </p:cNvSpPr>
          <p:nvPr>
            <p:ph type="body" sz="quarter" idx="72" hasCustomPrompt="1"/>
          </p:nvPr>
        </p:nvSpPr>
        <p:spPr>
          <a:xfrm>
            <a:off x="6062650" y="17751568"/>
            <a:ext cx="2445070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Tree>
    <p:extLst>
      <p:ext uri="{BB962C8B-B14F-4D97-AF65-F5344CB8AC3E}">
        <p14:creationId xmlns:p14="http://schemas.microsoft.com/office/powerpoint/2010/main" val="3930681091"/>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w/ Text">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9904B512-77C9-3A9F-0589-67D0C765FDC0}"/>
              </a:ext>
            </a:extLst>
          </p:cNvPr>
          <p:cNvSpPr>
            <a:spLocks noGrp="1"/>
          </p:cNvSpPr>
          <p:nvPr>
            <p:ph idx="31" hasCustomPrompt="1"/>
          </p:nvPr>
        </p:nvSpPr>
        <p:spPr>
          <a:xfrm>
            <a:off x="19354800" y="6919968"/>
            <a:ext cx="15583596" cy="7879524"/>
          </a:xfrm>
          <a:prstGeom prst="rect">
            <a:avLst/>
          </a:prstGeom>
        </p:spPr>
        <p:txBody>
          <a:bodyPr anchor="ct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Picture Placeholder 2">
            <a:extLst>
              <a:ext uri="{FF2B5EF4-FFF2-40B4-BE49-F238E27FC236}">
                <a16:creationId xmlns:a16="http://schemas.microsoft.com/office/drawing/2014/main" id="{FC8AA277-6DD1-2CCF-12CD-C2AD75B0A14F}"/>
              </a:ext>
            </a:extLst>
          </p:cNvPr>
          <p:cNvSpPr>
            <a:spLocks noGrp="1"/>
          </p:cNvSpPr>
          <p:nvPr>
            <p:ph type="pic" sz="quarter" idx="11"/>
          </p:nvPr>
        </p:nvSpPr>
        <p:spPr>
          <a:xfrm>
            <a:off x="1637604"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endParaRPr lang="en-US" dirty="0"/>
          </a:p>
        </p:txBody>
      </p:sp>
      <p:sp>
        <p:nvSpPr>
          <p:cNvPr id="21" name="Text Placeholder 7">
            <a:extLst>
              <a:ext uri="{FF2B5EF4-FFF2-40B4-BE49-F238E27FC236}">
                <a16:creationId xmlns:a16="http://schemas.microsoft.com/office/drawing/2014/main" id="{4DD79B1E-BCCA-42A9-FF20-7B376772A569}"/>
              </a:ext>
            </a:extLst>
          </p:cNvPr>
          <p:cNvSpPr>
            <a:spLocks noGrp="1"/>
          </p:cNvSpPr>
          <p:nvPr>
            <p:ph type="body" sz="quarter" idx="71" hasCustomPrompt="1"/>
          </p:nvPr>
        </p:nvSpPr>
        <p:spPr>
          <a:xfrm>
            <a:off x="1637604" y="17063961"/>
            <a:ext cx="16345595"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22" name="Text Placeholder 7">
            <a:extLst>
              <a:ext uri="{FF2B5EF4-FFF2-40B4-BE49-F238E27FC236}">
                <a16:creationId xmlns:a16="http://schemas.microsoft.com/office/drawing/2014/main" id="{38FAA03E-2924-5648-AA06-0B8C894A49DD}"/>
              </a:ext>
            </a:extLst>
          </p:cNvPr>
          <p:cNvSpPr>
            <a:spLocks noGrp="1"/>
          </p:cNvSpPr>
          <p:nvPr>
            <p:ph type="body" sz="quarter" idx="72" hasCustomPrompt="1"/>
          </p:nvPr>
        </p:nvSpPr>
        <p:spPr>
          <a:xfrm>
            <a:off x="1637604" y="17751568"/>
            <a:ext cx="16345595"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23" name="Title 1">
            <a:extLst>
              <a:ext uri="{FF2B5EF4-FFF2-40B4-BE49-F238E27FC236}">
                <a16:creationId xmlns:a16="http://schemas.microsoft.com/office/drawing/2014/main" id="{A4A33F69-6DBC-F1DB-EAD6-D5B9002DFD19}"/>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30" name="Text Placeholder 7">
            <a:extLst>
              <a:ext uri="{FF2B5EF4-FFF2-40B4-BE49-F238E27FC236}">
                <a16:creationId xmlns:a16="http://schemas.microsoft.com/office/drawing/2014/main" id="{0430B97A-31FA-023E-3290-2B9B63D00591}"/>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Tree>
    <p:extLst>
      <p:ext uri="{BB962C8B-B14F-4D97-AF65-F5344CB8AC3E}">
        <p14:creationId xmlns:p14="http://schemas.microsoft.com/office/powerpoint/2010/main" val="4282953340"/>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up Imag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BBA88D4-0997-C5B9-36CF-9B1633F8B55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8" name="Text Placeholder 7">
            <a:extLst>
              <a:ext uri="{FF2B5EF4-FFF2-40B4-BE49-F238E27FC236}">
                <a16:creationId xmlns:a16="http://schemas.microsoft.com/office/drawing/2014/main" id="{CE739272-8253-AD42-BD05-8F666D49821D}"/>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
        <p:nvSpPr>
          <p:cNvPr id="20" name="Picture Placeholder 2">
            <a:extLst>
              <a:ext uri="{FF2B5EF4-FFF2-40B4-BE49-F238E27FC236}">
                <a16:creationId xmlns:a16="http://schemas.microsoft.com/office/drawing/2014/main" id="{278AB0E9-F286-1C40-1AD6-B85103B0AF6E}"/>
              </a:ext>
            </a:extLst>
          </p:cNvPr>
          <p:cNvSpPr>
            <a:spLocks noGrp="1"/>
          </p:cNvSpPr>
          <p:nvPr>
            <p:ph type="pic" sz="quarter" idx="11"/>
          </p:nvPr>
        </p:nvSpPr>
        <p:spPr>
          <a:xfrm>
            <a:off x="1637604"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endParaRPr lang="en-US" dirty="0"/>
          </a:p>
        </p:txBody>
      </p:sp>
      <p:sp>
        <p:nvSpPr>
          <p:cNvPr id="21" name="Picture Placeholder 2">
            <a:extLst>
              <a:ext uri="{FF2B5EF4-FFF2-40B4-BE49-F238E27FC236}">
                <a16:creationId xmlns:a16="http://schemas.microsoft.com/office/drawing/2014/main" id="{1FC3074C-54D1-DCE0-426E-97BA7CD58B85}"/>
              </a:ext>
            </a:extLst>
          </p:cNvPr>
          <p:cNvSpPr>
            <a:spLocks noGrp="1"/>
          </p:cNvSpPr>
          <p:nvPr>
            <p:ph type="pic" sz="quarter" idx="31"/>
          </p:nvPr>
        </p:nvSpPr>
        <p:spPr>
          <a:xfrm>
            <a:off x="18592799"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endParaRPr lang="en-US" dirty="0"/>
          </a:p>
        </p:txBody>
      </p:sp>
      <p:sp>
        <p:nvSpPr>
          <p:cNvPr id="22" name="Text Placeholder 7">
            <a:extLst>
              <a:ext uri="{FF2B5EF4-FFF2-40B4-BE49-F238E27FC236}">
                <a16:creationId xmlns:a16="http://schemas.microsoft.com/office/drawing/2014/main" id="{F25477F0-8392-CEDA-19F2-0A29016EECC0}"/>
              </a:ext>
            </a:extLst>
          </p:cNvPr>
          <p:cNvSpPr>
            <a:spLocks noGrp="1"/>
          </p:cNvSpPr>
          <p:nvPr>
            <p:ph type="body" sz="quarter" idx="71" hasCustomPrompt="1"/>
          </p:nvPr>
        </p:nvSpPr>
        <p:spPr>
          <a:xfrm>
            <a:off x="1637604" y="17063961"/>
            <a:ext cx="16345595"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23" name="Text Placeholder 7">
            <a:extLst>
              <a:ext uri="{FF2B5EF4-FFF2-40B4-BE49-F238E27FC236}">
                <a16:creationId xmlns:a16="http://schemas.microsoft.com/office/drawing/2014/main" id="{DA2AF85A-9EEE-C062-1006-74D7741E330F}"/>
              </a:ext>
            </a:extLst>
          </p:cNvPr>
          <p:cNvSpPr>
            <a:spLocks noGrp="1"/>
          </p:cNvSpPr>
          <p:nvPr>
            <p:ph type="body" sz="quarter" idx="72" hasCustomPrompt="1"/>
          </p:nvPr>
        </p:nvSpPr>
        <p:spPr>
          <a:xfrm>
            <a:off x="1637604" y="17751568"/>
            <a:ext cx="16345595"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24" name="Text Placeholder 7">
            <a:extLst>
              <a:ext uri="{FF2B5EF4-FFF2-40B4-BE49-F238E27FC236}">
                <a16:creationId xmlns:a16="http://schemas.microsoft.com/office/drawing/2014/main" id="{39E96633-6475-1F2C-E726-28BE8668FBC5}"/>
              </a:ext>
            </a:extLst>
          </p:cNvPr>
          <p:cNvSpPr>
            <a:spLocks noGrp="1"/>
          </p:cNvSpPr>
          <p:nvPr>
            <p:ph type="body" sz="quarter" idx="73" hasCustomPrompt="1"/>
          </p:nvPr>
        </p:nvSpPr>
        <p:spPr>
          <a:xfrm>
            <a:off x="18592805" y="17063961"/>
            <a:ext cx="16346278"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28" name="Text Placeholder 7">
            <a:extLst>
              <a:ext uri="{FF2B5EF4-FFF2-40B4-BE49-F238E27FC236}">
                <a16:creationId xmlns:a16="http://schemas.microsoft.com/office/drawing/2014/main" id="{F2428D4D-F13F-B280-6137-8C32CD9EEF0B}"/>
              </a:ext>
            </a:extLst>
          </p:cNvPr>
          <p:cNvSpPr>
            <a:spLocks noGrp="1"/>
          </p:cNvSpPr>
          <p:nvPr>
            <p:ph type="body" sz="quarter" idx="74" hasCustomPrompt="1"/>
          </p:nvPr>
        </p:nvSpPr>
        <p:spPr>
          <a:xfrm>
            <a:off x="18592805" y="17751568"/>
            <a:ext cx="16346278"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Tree>
    <p:extLst>
      <p:ext uri="{BB962C8B-B14F-4D97-AF65-F5344CB8AC3E}">
        <p14:creationId xmlns:p14="http://schemas.microsoft.com/office/powerpoint/2010/main" val="1985611420"/>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Bullet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7990800"/>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up Image Layout with Bulle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16114AB-138A-4EAC-3492-E7D7CA151DB9}"/>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20" name="Text Placeholder 7">
            <a:extLst>
              <a:ext uri="{FF2B5EF4-FFF2-40B4-BE49-F238E27FC236}">
                <a16:creationId xmlns:a16="http://schemas.microsoft.com/office/drawing/2014/main" id="{4B79CE2D-84D0-541E-C116-5E768BBF94D4}"/>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
        <p:nvSpPr>
          <p:cNvPr id="21" name="Picture Placeholder 2">
            <a:extLst>
              <a:ext uri="{FF2B5EF4-FFF2-40B4-BE49-F238E27FC236}">
                <a16:creationId xmlns:a16="http://schemas.microsoft.com/office/drawing/2014/main" id="{3431A644-F8BA-5000-F78A-9BB8A4809E2A}"/>
              </a:ext>
            </a:extLst>
          </p:cNvPr>
          <p:cNvSpPr>
            <a:spLocks noGrp="1"/>
          </p:cNvSpPr>
          <p:nvPr>
            <p:ph type="pic" sz="quarter" idx="11"/>
          </p:nvPr>
        </p:nvSpPr>
        <p:spPr>
          <a:xfrm>
            <a:off x="1637604" y="4849813"/>
            <a:ext cx="8832277"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endParaRPr lang="en-US" dirty="0"/>
          </a:p>
        </p:txBody>
      </p:sp>
      <p:sp>
        <p:nvSpPr>
          <p:cNvPr id="22" name="Content Placeholder 2">
            <a:extLst>
              <a:ext uri="{FF2B5EF4-FFF2-40B4-BE49-F238E27FC236}">
                <a16:creationId xmlns:a16="http://schemas.microsoft.com/office/drawing/2014/main" id="{B46989B9-88FE-F861-A0B6-8F80720B5C7E}"/>
              </a:ext>
            </a:extLst>
          </p:cNvPr>
          <p:cNvSpPr>
            <a:spLocks noGrp="1"/>
          </p:cNvSpPr>
          <p:nvPr>
            <p:ph idx="31" hasCustomPrompt="1"/>
          </p:nvPr>
        </p:nvSpPr>
        <p:spPr>
          <a:xfrm>
            <a:off x="11058350" y="6919968"/>
            <a:ext cx="6924849" cy="7879524"/>
          </a:xfrm>
          <a:prstGeom prst="rect">
            <a:avLst/>
          </a:prstGeom>
        </p:spPr>
        <p:txBody>
          <a:bodyPr anchor="ct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
            <a:extLst>
              <a:ext uri="{FF2B5EF4-FFF2-40B4-BE49-F238E27FC236}">
                <a16:creationId xmlns:a16="http://schemas.microsoft.com/office/drawing/2014/main" id="{973B8B69-1B16-2A38-932F-E517F5C05291}"/>
              </a:ext>
            </a:extLst>
          </p:cNvPr>
          <p:cNvSpPr>
            <a:spLocks noGrp="1"/>
          </p:cNvSpPr>
          <p:nvPr>
            <p:ph type="pic" sz="quarter" idx="32"/>
          </p:nvPr>
        </p:nvSpPr>
        <p:spPr>
          <a:xfrm>
            <a:off x="18592805" y="4849813"/>
            <a:ext cx="8832277"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endParaRPr lang="en-US" dirty="0"/>
          </a:p>
        </p:txBody>
      </p:sp>
      <p:sp>
        <p:nvSpPr>
          <p:cNvPr id="25" name="Content Placeholder 2">
            <a:extLst>
              <a:ext uri="{FF2B5EF4-FFF2-40B4-BE49-F238E27FC236}">
                <a16:creationId xmlns:a16="http://schemas.microsoft.com/office/drawing/2014/main" id="{660E8F47-2868-457B-7861-466422E34231}"/>
              </a:ext>
            </a:extLst>
          </p:cNvPr>
          <p:cNvSpPr>
            <a:spLocks noGrp="1"/>
          </p:cNvSpPr>
          <p:nvPr>
            <p:ph idx="35" hasCustomPrompt="1"/>
          </p:nvPr>
        </p:nvSpPr>
        <p:spPr>
          <a:xfrm>
            <a:off x="28013551" y="6919968"/>
            <a:ext cx="6924849" cy="7879524"/>
          </a:xfrm>
          <a:prstGeom prst="rect">
            <a:avLst/>
          </a:prstGeom>
        </p:spPr>
        <p:txBody>
          <a:bodyPr anchor="ct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7">
            <a:extLst>
              <a:ext uri="{FF2B5EF4-FFF2-40B4-BE49-F238E27FC236}">
                <a16:creationId xmlns:a16="http://schemas.microsoft.com/office/drawing/2014/main" id="{3B5FB899-4F67-DA8C-A516-B71387137DB8}"/>
              </a:ext>
            </a:extLst>
          </p:cNvPr>
          <p:cNvSpPr>
            <a:spLocks noGrp="1"/>
          </p:cNvSpPr>
          <p:nvPr>
            <p:ph type="body" sz="quarter" idx="71" hasCustomPrompt="1"/>
          </p:nvPr>
        </p:nvSpPr>
        <p:spPr>
          <a:xfrm>
            <a:off x="1637604" y="17063961"/>
            <a:ext cx="8832277"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27" name="Text Placeholder 7">
            <a:extLst>
              <a:ext uri="{FF2B5EF4-FFF2-40B4-BE49-F238E27FC236}">
                <a16:creationId xmlns:a16="http://schemas.microsoft.com/office/drawing/2014/main" id="{B1A5AAD0-2B0D-F6DE-8C5D-5C0625FD55A7}"/>
              </a:ext>
            </a:extLst>
          </p:cNvPr>
          <p:cNvSpPr>
            <a:spLocks noGrp="1"/>
          </p:cNvSpPr>
          <p:nvPr>
            <p:ph type="body" sz="quarter" idx="72" hasCustomPrompt="1"/>
          </p:nvPr>
        </p:nvSpPr>
        <p:spPr>
          <a:xfrm>
            <a:off x="1637604" y="17751568"/>
            <a:ext cx="8832277"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28" name="Text Placeholder 7">
            <a:extLst>
              <a:ext uri="{FF2B5EF4-FFF2-40B4-BE49-F238E27FC236}">
                <a16:creationId xmlns:a16="http://schemas.microsoft.com/office/drawing/2014/main" id="{DBD83B1D-F849-2310-DE25-451C7BD75C53}"/>
              </a:ext>
            </a:extLst>
          </p:cNvPr>
          <p:cNvSpPr>
            <a:spLocks noGrp="1"/>
          </p:cNvSpPr>
          <p:nvPr>
            <p:ph type="body" sz="quarter" idx="73" hasCustomPrompt="1"/>
          </p:nvPr>
        </p:nvSpPr>
        <p:spPr>
          <a:xfrm>
            <a:off x="18592805" y="17063961"/>
            <a:ext cx="8832646"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2" name="Text Placeholder 7">
            <a:extLst>
              <a:ext uri="{FF2B5EF4-FFF2-40B4-BE49-F238E27FC236}">
                <a16:creationId xmlns:a16="http://schemas.microsoft.com/office/drawing/2014/main" id="{E0292527-B9F3-D59F-1575-33C8C564E870}"/>
              </a:ext>
            </a:extLst>
          </p:cNvPr>
          <p:cNvSpPr>
            <a:spLocks noGrp="1"/>
          </p:cNvSpPr>
          <p:nvPr>
            <p:ph type="body" sz="quarter" idx="74" hasCustomPrompt="1"/>
          </p:nvPr>
        </p:nvSpPr>
        <p:spPr>
          <a:xfrm>
            <a:off x="18592805" y="17751568"/>
            <a:ext cx="8832646"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Tree>
    <p:extLst>
      <p:ext uri="{BB962C8B-B14F-4D97-AF65-F5344CB8AC3E}">
        <p14:creationId xmlns:p14="http://schemas.microsoft.com/office/powerpoint/2010/main" val="2801177057"/>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up Image">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06EC4D90-EA3E-9A18-FEA5-3EEF50715391}"/>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28" name="Text Placeholder 7">
            <a:extLst>
              <a:ext uri="{FF2B5EF4-FFF2-40B4-BE49-F238E27FC236}">
                <a16:creationId xmlns:a16="http://schemas.microsoft.com/office/drawing/2014/main" id="{3BFC61ED-E368-EADF-A0C1-3AE9904C78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
        <p:nvSpPr>
          <p:cNvPr id="30" name="Picture Placeholder 2">
            <a:extLst>
              <a:ext uri="{FF2B5EF4-FFF2-40B4-BE49-F238E27FC236}">
                <a16:creationId xmlns:a16="http://schemas.microsoft.com/office/drawing/2014/main" id="{5FE98CD1-AB1E-1E7B-2FF4-F7E242CBAB87}"/>
              </a:ext>
            </a:extLst>
          </p:cNvPr>
          <p:cNvSpPr>
            <a:spLocks noGrp="1"/>
          </p:cNvSpPr>
          <p:nvPr>
            <p:ph type="pic" sz="quarter" idx="24"/>
          </p:nvPr>
        </p:nvSpPr>
        <p:spPr>
          <a:xfrm>
            <a:off x="24148473"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32" name="Picture Placeholder 2">
            <a:extLst>
              <a:ext uri="{FF2B5EF4-FFF2-40B4-BE49-F238E27FC236}">
                <a16:creationId xmlns:a16="http://schemas.microsoft.com/office/drawing/2014/main" id="{CCCE8B13-298C-67A4-073D-4636A3BCE7A9}"/>
              </a:ext>
            </a:extLst>
          </p:cNvPr>
          <p:cNvSpPr>
            <a:spLocks noGrp="1"/>
          </p:cNvSpPr>
          <p:nvPr>
            <p:ph type="pic" sz="quarter" idx="20"/>
          </p:nvPr>
        </p:nvSpPr>
        <p:spPr>
          <a:xfrm>
            <a:off x="12893038"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33" name="Picture Placeholder 2">
            <a:extLst>
              <a:ext uri="{FF2B5EF4-FFF2-40B4-BE49-F238E27FC236}">
                <a16:creationId xmlns:a16="http://schemas.microsoft.com/office/drawing/2014/main" id="{F9FA27DB-2E4D-388B-2F4A-FE708B1D264C}"/>
              </a:ext>
            </a:extLst>
          </p:cNvPr>
          <p:cNvSpPr>
            <a:spLocks noGrp="1"/>
          </p:cNvSpPr>
          <p:nvPr>
            <p:ph type="pic" sz="quarter" idx="25"/>
          </p:nvPr>
        </p:nvSpPr>
        <p:spPr>
          <a:xfrm>
            <a:off x="1637604"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34" name="Text Placeholder 7">
            <a:extLst>
              <a:ext uri="{FF2B5EF4-FFF2-40B4-BE49-F238E27FC236}">
                <a16:creationId xmlns:a16="http://schemas.microsoft.com/office/drawing/2014/main" id="{C5E18C58-3C84-ECE1-A164-6A5FF953635E}"/>
              </a:ext>
            </a:extLst>
          </p:cNvPr>
          <p:cNvSpPr>
            <a:spLocks noGrp="1"/>
          </p:cNvSpPr>
          <p:nvPr>
            <p:ph type="body" sz="quarter" idx="67" hasCustomPrompt="1"/>
          </p:nvPr>
        </p:nvSpPr>
        <p:spPr>
          <a:xfrm>
            <a:off x="1653110" y="17063961"/>
            <a:ext cx="1078992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5" name="Text Placeholder 7">
            <a:extLst>
              <a:ext uri="{FF2B5EF4-FFF2-40B4-BE49-F238E27FC236}">
                <a16:creationId xmlns:a16="http://schemas.microsoft.com/office/drawing/2014/main" id="{6D55A3EC-8AF3-3222-5E82-1A74FA5AB0D5}"/>
              </a:ext>
            </a:extLst>
          </p:cNvPr>
          <p:cNvSpPr>
            <a:spLocks noGrp="1"/>
          </p:cNvSpPr>
          <p:nvPr>
            <p:ph type="body" sz="quarter" idx="69" hasCustomPrompt="1"/>
          </p:nvPr>
        </p:nvSpPr>
        <p:spPr>
          <a:xfrm>
            <a:off x="1653110" y="17751568"/>
            <a:ext cx="1078992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36" name="Text Placeholder 7">
            <a:extLst>
              <a:ext uri="{FF2B5EF4-FFF2-40B4-BE49-F238E27FC236}">
                <a16:creationId xmlns:a16="http://schemas.microsoft.com/office/drawing/2014/main" id="{5F9A555E-B5A7-F2B9-6D6D-E24CAD68B927}"/>
              </a:ext>
            </a:extLst>
          </p:cNvPr>
          <p:cNvSpPr>
            <a:spLocks noGrp="1"/>
          </p:cNvSpPr>
          <p:nvPr>
            <p:ph type="body" sz="quarter" idx="71" hasCustomPrompt="1"/>
          </p:nvPr>
        </p:nvSpPr>
        <p:spPr>
          <a:xfrm>
            <a:off x="12893040" y="17063961"/>
            <a:ext cx="1078992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7" name="Text Placeholder 7">
            <a:extLst>
              <a:ext uri="{FF2B5EF4-FFF2-40B4-BE49-F238E27FC236}">
                <a16:creationId xmlns:a16="http://schemas.microsoft.com/office/drawing/2014/main" id="{EFC4CC4C-42B6-5D87-37D6-FE779B1ABFEB}"/>
              </a:ext>
            </a:extLst>
          </p:cNvPr>
          <p:cNvSpPr>
            <a:spLocks noGrp="1"/>
          </p:cNvSpPr>
          <p:nvPr>
            <p:ph type="body" sz="quarter" idx="72" hasCustomPrompt="1"/>
          </p:nvPr>
        </p:nvSpPr>
        <p:spPr>
          <a:xfrm>
            <a:off x="12893040" y="17751568"/>
            <a:ext cx="1078992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38" name="Text Placeholder 7">
            <a:extLst>
              <a:ext uri="{FF2B5EF4-FFF2-40B4-BE49-F238E27FC236}">
                <a16:creationId xmlns:a16="http://schemas.microsoft.com/office/drawing/2014/main" id="{E4DE79F6-DE99-BDFD-033A-5AB8981A3A0E}"/>
              </a:ext>
            </a:extLst>
          </p:cNvPr>
          <p:cNvSpPr>
            <a:spLocks noGrp="1"/>
          </p:cNvSpPr>
          <p:nvPr>
            <p:ph type="body" sz="quarter" idx="73" hasCustomPrompt="1"/>
          </p:nvPr>
        </p:nvSpPr>
        <p:spPr>
          <a:xfrm>
            <a:off x="24132970" y="17063961"/>
            <a:ext cx="1079037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9" name="Text Placeholder 7">
            <a:extLst>
              <a:ext uri="{FF2B5EF4-FFF2-40B4-BE49-F238E27FC236}">
                <a16:creationId xmlns:a16="http://schemas.microsoft.com/office/drawing/2014/main" id="{E6F712D3-EAE3-8A7F-010B-AFEF00AE6B00}"/>
              </a:ext>
            </a:extLst>
          </p:cNvPr>
          <p:cNvSpPr>
            <a:spLocks noGrp="1"/>
          </p:cNvSpPr>
          <p:nvPr>
            <p:ph type="body" sz="quarter" idx="74" hasCustomPrompt="1"/>
          </p:nvPr>
        </p:nvSpPr>
        <p:spPr>
          <a:xfrm>
            <a:off x="24132970" y="17751568"/>
            <a:ext cx="1079037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Tree>
    <p:extLst>
      <p:ext uri="{BB962C8B-B14F-4D97-AF65-F5344CB8AC3E}">
        <p14:creationId xmlns:p14="http://schemas.microsoft.com/office/powerpoint/2010/main" val="1068062243"/>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up Image">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459D9FFB-F331-2BA3-76DB-D0D67666F296}"/>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23" name="Text Placeholder 7">
            <a:extLst>
              <a:ext uri="{FF2B5EF4-FFF2-40B4-BE49-F238E27FC236}">
                <a16:creationId xmlns:a16="http://schemas.microsoft.com/office/drawing/2014/main" id="{4737A17E-9A03-1AA3-D59C-3833F19EFE44}"/>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
        <p:nvSpPr>
          <p:cNvPr id="30" name="Picture Placeholder 2">
            <a:extLst>
              <a:ext uri="{FF2B5EF4-FFF2-40B4-BE49-F238E27FC236}">
                <a16:creationId xmlns:a16="http://schemas.microsoft.com/office/drawing/2014/main" id="{7FF59CD9-73FD-415B-F082-C27D3FC74CC5}"/>
              </a:ext>
            </a:extLst>
          </p:cNvPr>
          <p:cNvSpPr>
            <a:spLocks noGrp="1"/>
          </p:cNvSpPr>
          <p:nvPr>
            <p:ph type="pic" sz="quarter" idx="24"/>
          </p:nvPr>
        </p:nvSpPr>
        <p:spPr>
          <a:xfrm>
            <a:off x="18520757" y="4849813"/>
            <a:ext cx="7982985" cy="12019835"/>
          </a:xfrm>
          <a:prstGeom prst="rect">
            <a:avLst/>
          </a:prstGeom>
          <a:solidFill>
            <a:srgbClr val="151617">
              <a:alpha val="61000"/>
            </a:srgbClr>
          </a:solidFill>
          <a:ln w="9525">
            <a:solidFill>
              <a:schemeClr val="accent5"/>
            </a:solidFill>
          </a:ln>
        </p:spPr>
        <p:txBody>
          <a:bodyPr tIns="2194560" anchor="ctr"/>
          <a:lstStyle>
            <a:lvl1pPr marL="0" indent="0" algn="ctr">
              <a:buFont typeface="Arial" panose="020B0604020202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31" name="Picture Placeholder 2">
            <a:extLst>
              <a:ext uri="{FF2B5EF4-FFF2-40B4-BE49-F238E27FC236}">
                <a16:creationId xmlns:a16="http://schemas.microsoft.com/office/drawing/2014/main" id="{90082BEB-34AF-6104-9172-84A9393C73A1}"/>
              </a:ext>
            </a:extLst>
          </p:cNvPr>
          <p:cNvSpPr>
            <a:spLocks noGrp="1"/>
          </p:cNvSpPr>
          <p:nvPr>
            <p:ph type="pic" sz="quarter" idx="20"/>
          </p:nvPr>
        </p:nvSpPr>
        <p:spPr>
          <a:xfrm>
            <a:off x="10072254" y="4849813"/>
            <a:ext cx="7982985" cy="12019835"/>
          </a:xfrm>
          <a:prstGeom prst="rect">
            <a:avLst/>
          </a:prstGeom>
          <a:solidFill>
            <a:srgbClr val="151617">
              <a:alpha val="61000"/>
            </a:srgbClr>
          </a:solidFill>
          <a:ln w="9525">
            <a:solidFill>
              <a:schemeClr val="accent5"/>
            </a:solidFill>
          </a:ln>
        </p:spPr>
        <p:txBody>
          <a:bodyPr tIns="2194560" anchor="ctr"/>
          <a:lstStyle>
            <a:lvl1pPr marL="0" indent="0" algn="ctr">
              <a:buFont typeface="Arial" panose="020B0604020202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39" name="Picture Placeholder 2">
            <a:extLst>
              <a:ext uri="{FF2B5EF4-FFF2-40B4-BE49-F238E27FC236}">
                <a16:creationId xmlns:a16="http://schemas.microsoft.com/office/drawing/2014/main" id="{1ACBD8DD-E9B6-20E0-AF99-F566611D5259}"/>
              </a:ext>
            </a:extLst>
          </p:cNvPr>
          <p:cNvSpPr>
            <a:spLocks noGrp="1"/>
          </p:cNvSpPr>
          <p:nvPr>
            <p:ph type="pic" sz="quarter" idx="28"/>
          </p:nvPr>
        </p:nvSpPr>
        <p:spPr>
          <a:xfrm>
            <a:off x="1637606" y="4849813"/>
            <a:ext cx="7969130" cy="12019835"/>
          </a:xfrm>
          <a:prstGeom prst="rect">
            <a:avLst/>
          </a:prstGeom>
          <a:solidFill>
            <a:srgbClr val="151617">
              <a:alpha val="61000"/>
            </a:srgbClr>
          </a:solidFill>
          <a:ln w="9525">
            <a:solidFill>
              <a:schemeClr val="accent5"/>
            </a:solidFill>
          </a:ln>
        </p:spPr>
        <p:txBody>
          <a:bodyPr tIns="2194560" anchor="ctr"/>
          <a:lstStyle>
            <a:lvl1pPr marL="0" indent="0" algn="ctr">
              <a:buFont typeface="Arial" panose="020B0604020202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0" name="Picture Placeholder 2">
            <a:extLst>
              <a:ext uri="{FF2B5EF4-FFF2-40B4-BE49-F238E27FC236}">
                <a16:creationId xmlns:a16="http://schemas.microsoft.com/office/drawing/2014/main" id="{3F34C73B-16DF-6108-33FA-2019F4A18A96}"/>
              </a:ext>
            </a:extLst>
          </p:cNvPr>
          <p:cNvSpPr>
            <a:spLocks noGrp="1"/>
          </p:cNvSpPr>
          <p:nvPr>
            <p:ph type="pic" sz="quarter" idx="29"/>
          </p:nvPr>
        </p:nvSpPr>
        <p:spPr>
          <a:xfrm>
            <a:off x="26969260" y="4849813"/>
            <a:ext cx="7969133" cy="12019835"/>
          </a:xfrm>
          <a:prstGeom prst="rect">
            <a:avLst/>
          </a:prstGeom>
          <a:solidFill>
            <a:srgbClr val="151617">
              <a:alpha val="61000"/>
            </a:srgbClr>
          </a:solidFill>
          <a:ln w="9525">
            <a:solidFill>
              <a:schemeClr val="accent5"/>
            </a:solidFill>
          </a:ln>
        </p:spPr>
        <p:txBody>
          <a:bodyPr tIns="2194560" anchor="ctr"/>
          <a:lstStyle>
            <a:lvl1pPr marL="0" indent="0" algn="ctr">
              <a:buFont typeface="Arial" panose="020B0604020202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1" name="Text Placeholder 7">
            <a:extLst>
              <a:ext uri="{FF2B5EF4-FFF2-40B4-BE49-F238E27FC236}">
                <a16:creationId xmlns:a16="http://schemas.microsoft.com/office/drawing/2014/main" id="{2A0C0A2B-E05B-6582-22E0-E2FB87D4F5FE}"/>
              </a:ext>
            </a:extLst>
          </p:cNvPr>
          <p:cNvSpPr>
            <a:spLocks noGrp="1"/>
          </p:cNvSpPr>
          <p:nvPr>
            <p:ph type="body" sz="quarter" idx="67" hasCustomPrompt="1"/>
          </p:nvPr>
        </p:nvSpPr>
        <p:spPr>
          <a:xfrm>
            <a:off x="10087333" y="17063961"/>
            <a:ext cx="7967906"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42" name="Text Placeholder 7">
            <a:extLst>
              <a:ext uri="{FF2B5EF4-FFF2-40B4-BE49-F238E27FC236}">
                <a16:creationId xmlns:a16="http://schemas.microsoft.com/office/drawing/2014/main" id="{F252818C-30B9-BEAB-C34B-3FDB45B07855}"/>
              </a:ext>
            </a:extLst>
          </p:cNvPr>
          <p:cNvSpPr>
            <a:spLocks noGrp="1"/>
          </p:cNvSpPr>
          <p:nvPr>
            <p:ph type="body" sz="quarter" idx="68" hasCustomPrompt="1"/>
          </p:nvPr>
        </p:nvSpPr>
        <p:spPr>
          <a:xfrm>
            <a:off x="1630527" y="17063961"/>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43" name="Text Placeholder 7">
            <a:extLst>
              <a:ext uri="{FF2B5EF4-FFF2-40B4-BE49-F238E27FC236}">
                <a16:creationId xmlns:a16="http://schemas.microsoft.com/office/drawing/2014/main" id="{E94F7E10-2AF0-1049-A3BD-C3667BA1A7B7}"/>
              </a:ext>
            </a:extLst>
          </p:cNvPr>
          <p:cNvSpPr>
            <a:spLocks noGrp="1"/>
          </p:cNvSpPr>
          <p:nvPr>
            <p:ph type="body" sz="quarter" idx="69" hasCustomPrompt="1"/>
          </p:nvPr>
        </p:nvSpPr>
        <p:spPr>
          <a:xfrm>
            <a:off x="10087333" y="17751568"/>
            <a:ext cx="7967906"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44" name="Text Placeholder 7">
            <a:extLst>
              <a:ext uri="{FF2B5EF4-FFF2-40B4-BE49-F238E27FC236}">
                <a16:creationId xmlns:a16="http://schemas.microsoft.com/office/drawing/2014/main" id="{CCE2100E-D959-41B2-929B-D1BC55772019}"/>
              </a:ext>
            </a:extLst>
          </p:cNvPr>
          <p:cNvSpPr>
            <a:spLocks noGrp="1"/>
          </p:cNvSpPr>
          <p:nvPr>
            <p:ph type="body" sz="quarter" idx="70" hasCustomPrompt="1"/>
          </p:nvPr>
        </p:nvSpPr>
        <p:spPr>
          <a:xfrm>
            <a:off x="1630527" y="17751568"/>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45" name="Text Placeholder 7">
            <a:extLst>
              <a:ext uri="{FF2B5EF4-FFF2-40B4-BE49-F238E27FC236}">
                <a16:creationId xmlns:a16="http://schemas.microsoft.com/office/drawing/2014/main" id="{F9556000-DFCA-8B90-EBBC-359C95C3B361}"/>
              </a:ext>
            </a:extLst>
          </p:cNvPr>
          <p:cNvSpPr>
            <a:spLocks noGrp="1"/>
          </p:cNvSpPr>
          <p:nvPr>
            <p:ph type="body" sz="quarter" idx="71" hasCustomPrompt="1"/>
          </p:nvPr>
        </p:nvSpPr>
        <p:spPr>
          <a:xfrm>
            <a:off x="18527529" y="17063961"/>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46" name="Text Placeholder 7">
            <a:extLst>
              <a:ext uri="{FF2B5EF4-FFF2-40B4-BE49-F238E27FC236}">
                <a16:creationId xmlns:a16="http://schemas.microsoft.com/office/drawing/2014/main" id="{80DB8C8F-25FA-6C95-C2D7-C138BAA32B50}"/>
              </a:ext>
            </a:extLst>
          </p:cNvPr>
          <p:cNvSpPr>
            <a:spLocks noGrp="1"/>
          </p:cNvSpPr>
          <p:nvPr>
            <p:ph type="body" sz="quarter" idx="72" hasCustomPrompt="1"/>
          </p:nvPr>
        </p:nvSpPr>
        <p:spPr>
          <a:xfrm>
            <a:off x="18527529" y="17751568"/>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47" name="Text Placeholder 7">
            <a:extLst>
              <a:ext uri="{FF2B5EF4-FFF2-40B4-BE49-F238E27FC236}">
                <a16:creationId xmlns:a16="http://schemas.microsoft.com/office/drawing/2014/main" id="{63D94597-BF94-1410-90DE-B1569E6B339A}"/>
              </a:ext>
            </a:extLst>
          </p:cNvPr>
          <p:cNvSpPr>
            <a:spLocks noGrp="1"/>
          </p:cNvSpPr>
          <p:nvPr>
            <p:ph type="body" sz="quarter" idx="73" hasCustomPrompt="1"/>
          </p:nvPr>
        </p:nvSpPr>
        <p:spPr>
          <a:xfrm>
            <a:off x="26976037" y="17063961"/>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48" name="Text Placeholder 7">
            <a:extLst>
              <a:ext uri="{FF2B5EF4-FFF2-40B4-BE49-F238E27FC236}">
                <a16:creationId xmlns:a16="http://schemas.microsoft.com/office/drawing/2014/main" id="{BF06A1A9-1746-181C-9E88-1422CE2DFEC1}"/>
              </a:ext>
            </a:extLst>
          </p:cNvPr>
          <p:cNvSpPr>
            <a:spLocks noGrp="1"/>
          </p:cNvSpPr>
          <p:nvPr>
            <p:ph type="body" sz="quarter" idx="74" hasCustomPrompt="1"/>
          </p:nvPr>
        </p:nvSpPr>
        <p:spPr>
          <a:xfrm>
            <a:off x="26976037" y="17751568"/>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Tree>
    <p:extLst>
      <p:ext uri="{BB962C8B-B14F-4D97-AF65-F5344CB8AC3E}">
        <p14:creationId xmlns:p14="http://schemas.microsoft.com/office/powerpoint/2010/main" val="2135586295"/>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up Image">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8907B76C-DA4A-68FA-C798-F3D3ED6D3EEF}"/>
              </a:ext>
            </a:extLst>
          </p:cNvPr>
          <p:cNvSpPr>
            <a:spLocks noGrp="1"/>
          </p:cNvSpPr>
          <p:nvPr>
            <p:ph type="pic" sz="quarter" idx="24"/>
          </p:nvPr>
        </p:nvSpPr>
        <p:spPr>
          <a:xfrm>
            <a:off x="1289139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28" name="Picture Placeholder 2">
            <a:extLst>
              <a:ext uri="{FF2B5EF4-FFF2-40B4-BE49-F238E27FC236}">
                <a16:creationId xmlns:a16="http://schemas.microsoft.com/office/drawing/2014/main" id="{80A5F7E9-98C2-BE12-2CFF-1D4269C21CEF}"/>
              </a:ext>
            </a:extLst>
          </p:cNvPr>
          <p:cNvSpPr>
            <a:spLocks noGrp="1"/>
          </p:cNvSpPr>
          <p:nvPr>
            <p:ph type="pic" sz="quarter" idx="20"/>
          </p:nvPr>
        </p:nvSpPr>
        <p:spPr>
          <a:xfrm>
            <a:off x="164558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30" name="Picture Placeholder 2">
            <a:extLst>
              <a:ext uri="{FF2B5EF4-FFF2-40B4-BE49-F238E27FC236}">
                <a16:creationId xmlns:a16="http://schemas.microsoft.com/office/drawing/2014/main" id="{C40D16D0-F1BB-6699-BB7A-3010F14B4E5E}"/>
              </a:ext>
            </a:extLst>
          </p:cNvPr>
          <p:cNvSpPr>
            <a:spLocks noGrp="1"/>
          </p:cNvSpPr>
          <p:nvPr>
            <p:ph type="pic" sz="quarter" idx="28"/>
          </p:nvPr>
        </p:nvSpPr>
        <p:spPr>
          <a:xfrm>
            <a:off x="2414847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32" name="Text Placeholder 7">
            <a:extLst>
              <a:ext uri="{FF2B5EF4-FFF2-40B4-BE49-F238E27FC236}">
                <a16:creationId xmlns:a16="http://schemas.microsoft.com/office/drawing/2014/main" id="{669BAFFD-DE29-C3FE-3E3D-0742C54E776F}"/>
              </a:ext>
            </a:extLst>
          </p:cNvPr>
          <p:cNvSpPr>
            <a:spLocks noGrp="1"/>
          </p:cNvSpPr>
          <p:nvPr>
            <p:ph type="body" sz="quarter" idx="59" hasCustomPrompt="1"/>
          </p:nvPr>
        </p:nvSpPr>
        <p:spPr>
          <a:xfrm>
            <a:off x="1656844"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3" name="Text Placeholder 7">
            <a:extLst>
              <a:ext uri="{FF2B5EF4-FFF2-40B4-BE49-F238E27FC236}">
                <a16:creationId xmlns:a16="http://schemas.microsoft.com/office/drawing/2014/main" id="{6F8CDCB5-2334-0382-7EDF-D6A8C4C37919}"/>
              </a:ext>
            </a:extLst>
          </p:cNvPr>
          <p:cNvSpPr>
            <a:spLocks noGrp="1"/>
          </p:cNvSpPr>
          <p:nvPr>
            <p:ph type="body" sz="quarter" idx="63" hasCustomPrompt="1"/>
          </p:nvPr>
        </p:nvSpPr>
        <p:spPr>
          <a:xfrm>
            <a:off x="1656844"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34" name="Text Placeholder 7">
            <a:extLst>
              <a:ext uri="{FF2B5EF4-FFF2-40B4-BE49-F238E27FC236}">
                <a16:creationId xmlns:a16="http://schemas.microsoft.com/office/drawing/2014/main" id="{3E8130F2-A049-2C2C-49C2-814F60E02EF5}"/>
              </a:ext>
            </a:extLst>
          </p:cNvPr>
          <p:cNvSpPr>
            <a:spLocks noGrp="1"/>
          </p:cNvSpPr>
          <p:nvPr>
            <p:ph type="body" sz="quarter" idx="64" hasCustomPrompt="1"/>
          </p:nvPr>
        </p:nvSpPr>
        <p:spPr>
          <a:xfrm>
            <a:off x="12894348"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5" name="Text Placeholder 7">
            <a:extLst>
              <a:ext uri="{FF2B5EF4-FFF2-40B4-BE49-F238E27FC236}">
                <a16:creationId xmlns:a16="http://schemas.microsoft.com/office/drawing/2014/main" id="{2EF59D26-21AA-0628-FEAE-B2017AD93D46}"/>
              </a:ext>
            </a:extLst>
          </p:cNvPr>
          <p:cNvSpPr>
            <a:spLocks noGrp="1"/>
          </p:cNvSpPr>
          <p:nvPr>
            <p:ph type="body" sz="quarter" idx="65" hasCustomPrompt="1"/>
          </p:nvPr>
        </p:nvSpPr>
        <p:spPr>
          <a:xfrm>
            <a:off x="12894348"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36" name="Text Placeholder 7">
            <a:extLst>
              <a:ext uri="{FF2B5EF4-FFF2-40B4-BE49-F238E27FC236}">
                <a16:creationId xmlns:a16="http://schemas.microsoft.com/office/drawing/2014/main" id="{FA27073E-24AC-35B6-4579-F3553211D14F}"/>
              </a:ext>
            </a:extLst>
          </p:cNvPr>
          <p:cNvSpPr>
            <a:spLocks noGrp="1"/>
          </p:cNvSpPr>
          <p:nvPr>
            <p:ph type="body" sz="quarter" idx="66" hasCustomPrompt="1"/>
          </p:nvPr>
        </p:nvSpPr>
        <p:spPr>
          <a:xfrm>
            <a:off x="24151315" y="9981886"/>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7" name="Text Placeholder 7">
            <a:extLst>
              <a:ext uri="{FF2B5EF4-FFF2-40B4-BE49-F238E27FC236}">
                <a16:creationId xmlns:a16="http://schemas.microsoft.com/office/drawing/2014/main" id="{B7137105-F7C8-86F9-A19D-CC0280C95516}"/>
              </a:ext>
            </a:extLst>
          </p:cNvPr>
          <p:cNvSpPr>
            <a:spLocks noGrp="1"/>
          </p:cNvSpPr>
          <p:nvPr>
            <p:ph type="body" sz="quarter" idx="67" hasCustomPrompt="1"/>
          </p:nvPr>
        </p:nvSpPr>
        <p:spPr>
          <a:xfrm>
            <a:off x="24151315" y="10669493"/>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38" name="Picture Placeholder 2">
            <a:extLst>
              <a:ext uri="{FF2B5EF4-FFF2-40B4-BE49-F238E27FC236}">
                <a16:creationId xmlns:a16="http://schemas.microsoft.com/office/drawing/2014/main" id="{C215F7B2-F4E2-412D-DB90-96FF4E146F17}"/>
              </a:ext>
            </a:extLst>
          </p:cNvPr>
          <p:cNvSpPr>
            <a:spLocks noGrp="1"/>
          </p:cNvSpPr>
          <p:nvPr>
            <p:ph type="pic" sz="quarter" idx="75"/>
          </p:nvPr>
        </p:nvSpPr>
        <p:spPr>
          <a:xfrm>
            <a:off x="18520757" y="11931888"/>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 typeface="Arial" panose="020B0604020202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8" name="Picture Placeholder 2">
            <a:extLst>
              <a:ext uri="{FF2B5EF4-FFF2-40B4-BE49-F238E27FC236}">
                <a16:creationId xmlns:a16="http://schemas.microsoft.com/office/drawing/2014/main" id="{F6B1B50B-4191-7EA1-DD61-A96EBE2A0C65}"/>
              </a:ext>
            </a:extLst>
          </p:cNvPr>
          <p:cNvSpPr>
            <a:spLocks noGrp="1"/>
          </p:cNvSpPr>
          <p:nvPr>
            <p:ph type="pic" sz="quarter" idx="76"/>
          </p:nvPr>
        </p:nvSpPr>
        <p:spPr>
          <a:xfrm>
            <a:off x="7265320" y="11931888"/>
            <a:ext cx="10789919" cy="4937760"/>
          </a:xfrm>
          <a:prstGeom prst="rect">
            <a:avLst/>
          </a:prstGeom>
          <a:solidFill>
            <a:srgbClr val="151617">
              <a:alpha val="61000"/>
            </a:srgbClr>
          </a:solidFill>
          <a:ln w="9525">
            <a:solidFill>
              <a:schemeClr val="accent5"/>
            </a:solidFill>
          </a:ln>
        </p:spPr>
        <p:txBody>
          <a:bodyPr tIns="2194560" anchor="ctr"/>
          <a:lstStyle>
            <a:lvl1pPr marL="0" indent="0" algn="ctr">
              <a:buFont typeface="Arial" panose="020B0604020202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9" name="Text Placeholder 7">
            <a:extLst>
              <a:ext uri="{FF2B5EF4-FFF2-40B4-BE49-F238E27FC236}">
                <a16:creationId xmlns:a16="http://schemas.microsoft.com/office/drawing/2014/main" id="{65B4C94D-3029-61DE-18DE-8A6472E970BD}"/>
              </a:ext>
            </a:extLst>
          </p:cNvPr>
          <p:cNvSpPr>
            <a:spLocks noGrp="1"/>
          </p:cNvSpPr>
          <p:nvPr>
            <p:ph type="body" sz="quarter" idx="77" hasCustomPrompt="1"/>
          </p:nvPr>
        </p:nvSpPr>
        <p:spPr>
          <a:xfrm>
            <a:off x="7276587" y="17063961"/>
            <a:ext cx="1077865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50" name="Text Placeholder 7">
            <a:extLst>
              <a:ext uri="{FF2B5EF4-FFF2-40B4-BE49-F238E27FC236}">
                <a16:creationId xmlns:a16="http://schemas.microsoft.com/office/drawing/2014/main" id="{CE518717-6ECD-F803-EEF8-2B2D7CF9EB49}"/>
              </a:ext>
            </a:extLst>
          </p:cNvPr>
          <p:cNvSpPr>
            <a:spLocks noGrp="1"/>
          </p:cNvSpPr>
          <p:nvPr>
            <p:ph type="body" sz="quarter" idx="78" hasCustomPrompt="1"/>
          </p:nvPr>
        </p:nvSpPr>
        <p:spPr>
          <a:xfrm>
            <a:off x="7276587" y="17751568"/>
            <a:ext cx="1077865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51" name="Text Placeholder 7">
            <a:extLst>
              <a:ext uri="{FF2B5EF4-FFF2-40B4-BE49-F238E27FC236}">
                <a16:creationId xmlns:a16="http://schemas.microsoft.com/office/drawing/2014/main" id="{C5D8EE17-AD94-2DE2-C337-573533395DAF}"/>
              </a:ext>
            </a:extLst>
          </p:cNvPr>
          <p:cNvSpPr>
            <a:spLocks noGrp="1"/>
          </p:cNvSpPr>
          <p:nvPr>
            <p:ph type="body" sz="quarter" idx="79" hasCustomPrompt="1"/>
          </p:nvPr>
        </p:nvSpPr>
        <p:spPr>
          <a:xfrm>
            <a:off x="18533554" y="17063961"/>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52" name="Text Placeholder 7">
            <a:extLst>
              <a:ext uri="{FF2B5EF4-FFF2-40B4-BE49-F238E27FC236}">
                <a16:creationId xmlns:a16="http://schemas.microsoft.com/office/drawing/2014/main" id="{85A95BB1-6B72-7CA5-06BB-430623F1D273}"/>
              </a:ext>
            </a:extLst>
          </p:cNvPr>
          <p:cNvSpPr>
            <a:spLocks noGrp="1"/>
          </p:cNvSpPr>
          <p:nvPr>
            <p:ph type="body" sz="quarter" idx="80" hasCustomPrompt="1"/>
          </p:nvPr>
        </p:nvSpPr>
        <p:spPr>
          <a:xfrm>
            <a:off x="18533554" y="17751568"/>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53" name="Title 1">
            <a:extLst>
              <a:ext uri="{FF2B5EF4-FFF2-40B4-BE49-F238E27FC236}">
                <a16:creationId xmlns:a16="http://schemas.microsoft.com/office/drawing/2014/main" id="{8DC5F873-F78F-F1B6-1AFB-37B1EE5098F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54" name="Text Placeholder 7">
            <a:extLst>
              <a:ext uri="{FF2B5EF4-FFF2-40B4-BE49-F238E27FC236}">
                <a16:creationId xmlns:a16="http://schemas.microsoft.com/office/drawing/2014/main" id="{8631CFA9-583B-6069-2D7A-BD83D75791B2}"/>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Tree>
    <p:extLst>
      <p:ext uri="{BB962C8B-B14F-4D97-AF65-F5344CB8AC3E}">
        <p14:creationId xmlns:p14="http://schemas.microsoft.com/office/powerpoint/2010/main" val="714430386"/>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up Image">
    <p:spTree>
      <p:nvGrpSpPr>
        <p:cNvPr id="1" name=""/>
        <p:cNvGrpSpPr/>
        <p:nvPr/>
      </p:nvGrpSpPr>
      <p:grpSpPr>
        <a:xfrm>
          <a:off x="0" y="0"/>
          <a:ext cx="0" cy="0"/>
          <a:chOff x="0" y="0"/>
          <a:chExt cx="0" cy="0"/>
        </a:xfrm>
      </p:grpSpPr>
      <p:sp>
        <p:nvSpPr>
          <p:cNvPr id="30" name="Picture Placeholder 2">
            <a:extLst>
              <a:ext uri="{FF2B5EF4-FFF2-40B4-BE49-F238E27FC236}">
                <a16:creationId xmlns:a16="http://schemas.microsoft.com/office/drawing/2014/main" id="{B1953C1A-70BD-1EAA-9874-87A836A8195E}"/>
              </a:ext>
            </a:extLst>
          </p:cNvPr>
          <p:cNvSpPr>
            <a:spLocks noGrp="1"/>
          </p:cNvSpPr>
          <p:nvPr>
            <p:ph type="pic" sz="quarter" idx="24"/>
          </p:nvPr>
        </p:nvSpPr>
        <p:spPr>
          <a:xfrm>
            <a:off x="1289139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1" name="Picture Placeholder 2">
            <a:extLst>
              <a:ext uri="{FF2B5EF4-FFF2-40B4-BE49-F238E27FC236}">
                <a16:creationId xmlns:a16="http://schemas.microsoft.com/office/drawing/2014/main" id="{9252F9A9-D932-EDF6-7A48-D5D93A404550}"/>
              </a:ext>
            </a:extLst>
          </p:cNvPr>
          <p:cNvSpPr>
            <a:spLocks noGrp="1"/>
          </p:cNvSpPr>
          <p:nvPr>
            <p:ph type="pic" sz="quarter" idx="20"/>
          </p:nvPr>
        </p:nvSpPr>
        <p:spPr>
          <a:xfrm>
            <a:off x="164558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2" name="Picture Placeholder 2">
            <a:extLst>
              <a:ext uri="{FF2B5EF4-FFF2-40B4-BE49-F238E27FC236}">
                <a16:creationId xmlns:a16="http://schemas.microsoft.com/office/drawing/2014/main" id="{D0D95889-F2DB-3BC9-69A2-99832FFC9845}"/>
              </a:ext>
            </a:extLst>
          </p:cNvPr>
          <p:cNvSpPr>
            <a:spLocks noGrp="1"/>
          </p:cNvSpPr>
          <p:nvPr>
            <p:ph type="pic" sz="quarter" idx="28"/>
          </p:nvPr>
        </p:nvSpPr>
        <p:spPr>
          <a:xfrm>
            <a:off x="2414847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3" name="Text Placeholder 7">
            <a:extLst>
              <a:ext uri="{FF2B5EF4-FFF2-40B4-BE49-F238E27FC236}">
                <a16:creationId xmlns:a16="http://schemas.microsoft.com/office/drawing/2014/main" id="{20BBE6F4-0357-A4FD-1E64-134C0BB676E5}"/>
              </a:ext>
            </a:extLst>
          </p:cNvPr>
          <p:cNvSpPr>
            <a:spLocks noGrp="1"/>
          </p:cNvSpPr>
          <p:nvPr>
            <p:ph type="body" sz="quarter" idx="59" hasCustomPrompt="1"/>
          </p:nvPr>
        </p:nvSpPr>
        <p:spPr>
          <a:xfrm>
            <a:off x="1656844"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44" name="Text Placeholder 7">
            <a:extLst>
              <a:ext uri="{FF2B5EF4-FFF2-40B4-BE49-F238E27FC236}">
                <a16:creationId xmlns:a16="http://schemas.microsoft.com/office/drawing/2014/main" id="{BFAE3A57-5BF4-79B4-4629-2CC735C71FE5}"/>
              </a:ext>
            </a:extLst>
          </p:cNvPr>
          <p:cNvSpPr>
            <a:spLocks noGrp="1"/>
          </p:cNvSpPr>
          <p:nvPr>
            <p:ph type="body" sz="quarter" idx="63" hasCustomPrompt="1"/>
          </p:nvPr>
        </p:nvSpPr>
        <p:spPr>
          <a:xfrm>
            <a:off x="1656844"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45" name="Text Placeholder 7">
            <a:extLst>
              <a:ext uri="{FF2B5EF4-FFF2-40B4-BE49-F238E27FC236}">
                <a16:creationId xmlns:a16="http://schemas.microsoft.com/office/drawing/2014/main" id="{99A50CCA-B5CD-F9AE-216F-C421A1BD9F04}"/>
              </a:ext>
            </a:extLst>
          </p:cNvPr>
          <p:cNvSpPr>
            <a:spLocks noGrp="1"/>
          </p:cNvSpPr>
          <p:nvPr>
            <p:ph type="body" sz="quarter" idx="64" hasCustomPrompt="1"/>
          </p:nvPr>
        </p:nvSpPr>
        <p:spPr>
          <a:xfrm>
            <a:off x="12894348"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46" name="Text Placeholder 7">
            <a:extLst>
              <a:ext uri="{FF2B5EF4-FFF2-40B4-BE49-F238E27FC236}">
                <a16:creationId xmlns:a16="http://schemas.microsoft.com/office/drawing/2014/main" id="{757508AA-A2C8-98B6-81F3-50D83C5092CF}"/>
              </a:ext>
            </a:extLst>
          </p:cNvPr>
          <p:cNvSpPr>
            <a:spLocks noGrp="1"/>
          </p:cNvSpPr>
          <p:nvPr>
            <p:ph type="body" sz="quarter" idx="65" hasCustomPrompt="1"/>
          </p:nvPr>
        </p:nvSpPr>
        <p:spPr>
          <a:xfrm>
            <a:off x="12894348"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47" name="Text Placeholder 7">
            <a:extLst>
              <a:ext uri="{FF2B5EF4-FFF2-40B4-BE49-F238E27FC236}">
                <a16:creationId xmlns:a16="http://schemas.microsoft.com/office/drawing/2014/main" id="{F4222A90-C423-A76E-E4A1-DC33CE530C35}"/>
              </a:ext>
            </a:extLst>
          </p:cNvPr>
          <p:cNvSpPr>
            <a:spLocks noGrp="1"/>
          </p:cNvSpPr>
          <p:nvPr>
            <p:ph type="body" sz="quarter" idx="66" hasCustomPrompt="1"/>
          </p:nvPr>
        </p:nvSpPr>
        <p:spPr>
          <a:xfrm>
            <a:off x="24151315" y="9981886"/>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54" name="Text Placeholder 7">
            <a:extLst>
              <a:ext uri="{FF2B5EF4-FFF2-40B4-BE49-F238E27FC236}">
                <a16:creationId xmlns:a16="http://schemas.microsoft.com/office/drawing/2014/main" id="{4209A868-D6F4-3E49-A6A2-D0B83BADF3A9}"/>
              </a:ext>
            </a:extLst>
          </p:cNvPr>
          <p:cNvSpPr>
            <a:spLocks noGrp="1"/>
          </p:cNvSpPr>
          <p:nvPr>
            <p:ph type="body" sz="quarter" idx="67" hasCustomPrompt="1"/>
          </p:nvPr>
        </p:nvSpPr>
        <p:spPr>
          <a:xfrm>
            <a:off x="24151315" y="10669493"/>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55" name="Picture Placeholder 2">
            <a:extLst>
              <a:ext uri="{FF2B5EF4-FFF2-40B4-BE49-F238E27FC236}">
                <a16:creationId xmlns:a16="http://schemas.microsoft.com/office/drawing/2014/main" id="{9C37E9B7-863B-6FEB-5E35-885ED1194BFF}"/>
              </a:ext>
            </a:extLst>
          </p:cNvPr>
          <p:cNvSpPr>
            <a:spLocks noGrp="1"/>
          </p:cNvSpPr>
          <p:nvPr>
            <p:ph type="pic" sz="quarter" idx="68"/>
          </p:nvPr>
        </p:nvSpPr>
        <p:spPr>
          <a:xfrm>
            <a:off x="1290265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6" name="Picture Placeholder 2">
            <a:extLst>
              <a:ext uri="{FF2B5EF4-FFF2-40B4-BE49-F238E27FC236}">
                <a16:creationId xmlns:a16="http://schemas.microsoft.com/office/drawing/2014/main" id="{577FA631-E033-ADBD-0DC9-D0DB5E39C199}"/>
              </a:ext>
            </a:extLst>
          </p:cNvPr>
          <p:cNvSpPr>
            <a:spLocks noGrp="1"/>
          </p:cNvSpPr>
          <p:nvPr>
            <p:ph type="pic" sz="quarter" idx="69"/>
          </p:nvPr>
        </p:nvSpPr>
        <p:spPr>
          <a:xfrm>
            <a:off x="165684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7" name="Picture Placeholder 2">
            <a:extLst>
              <a:ext uri="{FF2B5EF4-FFF2-40B4-BE49-F238E27FC236}">
                <a16:creationId xmlns:a16="http://schemas.microsoft.com/office/drawing/2014/main" id="{381881A2-4556-E0E7-4976-CE4CA8B44BD2}"/>
              </a:ext>
            </a:extLst>
          </p:cNvPr>
          <p:cNvSpPr>
            <a:spLocks noGrp="1"/>
          </p:cNvSpPr>
          <p:nvPr>
            <p:ph type="pic" sz="quarter" idx="70"/>
          </p:nvPr>
        </p:nvSpPr>
        <p:spPr>
          <a:xfrm>
            <a:off x="2415973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8" name="Text Placeholder 7">
            <a:extLst>
              <a:ext uri="{FF2B5EF4-FFF2-40B4-BE49-F238E27FC236}">
                <a16:creationId xmlns:a16="http://schemas.microsoft.com/office/drawing/2014/main" id="{3E8E5407-C49C-0C9D-34F8-F6F0488021F6}"/>
              </a:ext>
            </a:extLst>
          </p:cNvPr>
          <p:cNvSpPr>
            <a:spLocks noGrp="1"/>
          </p:cNvSpPr>
          <p:nvPr>
            <p:ph type="body" sz="quarter" idx="71" hasCustomPrompt="1"/>
          </p:nvPr>
        </p:nvSpPr>
        <p:spPr>
          <a:xfrm>
            <a:off x="1668105" y="17063961"/>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59" name="Text Placeholder 7">
            <a:extLst>
              <a:ext uri="{FF2B5EF4-FFF2-40B4-BE49-F238E27FC236}">
                <a16:creationId xmlns:a16="http://schemas.microsoft.com/office/drawing/2014/main" id="{22DA5A94-C231-4766-8AC7-EF73C16EBD61}"/>
              </a:ext>
            </a:extLst>
          </p:cNvPr>
          <p:cNvSpPr>
            <a:spLocks noGrp="1"/>
          </p:cNvSpPr>
          <p:nvPr>
            <p:ph type="body" sz="quarter" idx="72" hasCustomPrompt="1"/>
          </p:nvPr>
        </p:nvSpPr>
        <p:spPr>
          <a:xfrm>
            <a:off x="1668105" y="17751568"/>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60" name="Text Placeholder 7">
            <a:extLst>
              <a:ext uri="{FF2B5EF4-FFF2-40B4-BE49-F238E27FC236}">
                <a16:creationId xmlns:a16="http://schemas.microsoft.com/office/drawing/2014/main" id="{00B4030C-05CF-B466-BA8F-C340617A5787}"/>
              </a:ext>
            </a:extLst>
          </p:cNvPr>
          <p:cNvSpPr>
            <a:spLocks noGrp="1"/>
          </p:cNvSpPr>
          <p:nvPr>
            <p:ph type="body" sz="quarter" idx="73" hasCustomPrompt="1"/>
          </p:nvPr>
        </p:nvSpPr>
        <p:spPr>
          <a:xfrm>
            <a:off x="12905609" y="17063961"/>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61" name="Text Placeholder 7">
            <a:extLst>
              <a:ext uri="{FF2B5EF4-FFF2-40B4-BE49-F238E27FC236}">
                <a16:creationId xmlns:a16="http://schemas.microsoft.com/office/drawing/2014/main" id="{894CEECC-D038-E547-DC3E-DE08CED8E7DA}"/>
              </a:ext>
            </a:extLst>
          </p:cNvPr>
          <p:cNvSpPr>
            <a:spLocks noGrp="1"/>
          </p:cNvSpPr>
          <p:nvPr>
            <p:ph type="body" sz="quarter" idx="74" hasCustomPrompt="1"/>
          </p:nvPr>
        </p:nvSpPr>
        <p:spPr>
          <a:xfrm>
            <a:off x="12905609" y="17751568"/>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62" name="Text Placeholder 7">
            <a:extLst>
              <a:ext uri="{FF2B5EF4-FFF2-40B4-BE49-F238E27FC236}">
                <a16:creationId xmlns:a16="http://schemas.microsoft.com/office/drawing/2014/main" id="{194DC10A-126A-4CF6-0FD2-5B6BB2EFDEBD}"/>
              </a:ext>
            </a:extLst>
          </p:cNvPr>
          <p:cNvSpPr>
            <a:spLocks noGrp="1"/>
          </p:cNvSpPr>
          <p:nvPr>
            <p:ph type="body" sz="quarter" idx="75" hasCustomPrompt="1"/>
          </p:nvPr>
        </p:nvSpPr>
        <p:spPr>
          <a:xfrm>
            <a:off x="24162576" y="17063961"/>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63" name="Text Placeholder 7">
            <a:extLst>
              <a:ext uri="{FF2B5EF4-FFF2-40B4-BE49-F238E27FC236}">
                <a16:creationId xmlns:a16="http://schemas.microsoft.com/office/drawing/2014/main" id="{57F8B789-2F41-F510-798B-CCE7F38AB05B}"/>
              </a:ext>
            </a:extLst>
          </p:cNvPr>
          <p:cNvSpPr>
            <a:spLocks noGrp="1"/>
          </p:cNvSpPr>
          <p:nvPr>
            <p:ph type="body" sz="quarter" idx="76" hasCustomPrompt="1"/>
          </p:nvPr>
        </p:nvSpPr>
        <p:spPr>
          <a:xfrm>
            <a:off x="24162576" y="17751568"/>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64" name="Title 1">
            <a:extLst>
              <a:ext uri="{FF2B5EF4-FFF2-40B4-BE49-F238E27FC236}">
                <a16:creationId xmlns:a16="http://schemas.microsoft.com/office/drawing/2014/main" id="{01540E5A-2872-4A69-C821-D69B87963A67}"/>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65" name="Text Placeholder 7">
            <a:extLst>
              <a:ext uri="{FF2B5EF4-FFF2-40B4-BE49-F238E27FC236}">
                <a16:creationId xmlns:a16="http://schemas.microsoft.com/office/drawing/2014/main" id="{C4FBCAD5-F75E-2024-91A6-AF69090C6A02}"/>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Tree>
    <p:extLst>
      <p:ext uri="{BB962C8B-B14F-4D97-AF65-F5344CB8AC3E}">
        <p14:creationId xmlns:p14="http://schemas.microsoft.com/office/powerpoint/2010/main" val="2237050608"/>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up Image">
    <p:spTree>
      <p:nvGrpSpPr>
        <p:cNvPr id="1" name=""/>
        <p:cNvGrpSpPr/>
        <p:nvPr/>
      </p:nvGrpSpPr>
      <p:grpSpPr>
        <a:xfrm>
          <a:off x="0" y="0"/>
          <a:ext cx="0" cy="0"/>
          <a:chOff x="0" y="0"/>
          <a:chExt cx="0" cy="0"/>
        </a:xfrm>
      </p:grpSpPr>
      <p:sp>
        <p:nvSpPr>
          <p:cNvPr id="30" name="Text Placeholder 7">
            <a:extLst>
              <a:ext uri="{FF2B5EF4-FFF2-40B4-BE49-F238E27FC236}">
                <a16:creationId xmlns:a16="http://schemas.microsoft.com/office/drawing/2014/main" id="{544D2068-6849-9B7C-6BC5-5E5F7AA4A629}"/>
              </a:ext>
            </a:extLst>
          </p:cNvPr>
          <p:cNvSpPr>
            <a:spLocks noGrp="1"/>
          </p:cNvSpPr>
          <p:nvPr>
            <p:ph type="body" sz="quarter" idx="37" hasCustomPrompt="1"/>
          </p:nvPr>
        </p:nvSpPr>
        <p:spPr>
          <a:xfrm>
            <a:off x="14335071" y="17059122"/>
            <a:ext cx="795528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4" name="Text Placeholder 7">
            <a:extLst>
              <a:ext uri="{FF2B5EF4-FFF2-40B4-BE49-F238E27FC236}">
                <a16:creationId xmlns:a16="http://schemas.microsoft.com/office/drawing/2014/main" id="{CBD648D6-A7DD-1281-7F44-26AAC46ED236}"/>
              </a:ext>
            </a:extLst>
          </p:cNvPr>
          <p:cNvSpPr>
            <a:spLocks noGrp="1"/>
          </p:cNvSpPr>
          <p:nvPr>
            <p:ph type="body" sz="quarter" idx="39" hasCustomPrompt="1"/>
          </p:nvPr>
        </p:nvSpPr>
        <p:spPr>
          <a:xfrm>
            <a:off x="5886573" y="17059122"/>
            <a:ext cx="7970338"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5" name="Text Placeholder 7">
            <a:extLst>
              <a:ext uri="{FF2B5EF4-FFF2-40B4-BE49-F238E27FC236}">
                <a16:creationId xmlns:a16="http://schemas.microsoft.com/office/drawing/2014/main" id="{CA889FC2-EEE4-383A-34F1-AA6640C2BEE9}"/>
              </a:ext>
            </a:extLst>
          </p:cNvPr>
          <p:cNvSpPr>
            <a:spLocks noGrp="1"/>
          </p:cNvSpPr>
          <p:nvPr>
            <p:ph type="body" sz="quarter" idx="40" hasCustomPrompt="1"/>
          </p:nvPr>
        </p:nvSpPr>
        <p:spPr>
          <a:xfrm>
            <a:off x="14335071" y="17727056"/>
            <a:ext cx="795528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36" name="Text Placeholder 7">
            <a:extLst>
              <a:ext uri="{FF2B5EF4-FFF2-40B4-BE49-F238E27FC236}">
                <a16:creationId xmlns:a16="http://schemas.microsoft.com/office/drawing/2014/main" id="{97DD1B20-C6FB-A50F-E2B0-453434ECCBAC}"/>
              </a:ext>
            </a:extLst>
          </p:cNvPr>
          <p:cNvSpPr>
            <a:spLocks noGrp="1"/>
          </p:cNvSpPr>
          <p:nvPr>
            <p:ph type="body" sz="quarter" idx="43" hasCustomPrompt="1"/>
          </p:nvPr>
        </p:nvSpPr>
        <p:spPr>
          <a:xfrm>
            <a:off x="5886573" y="17727056"/>
            <a:ext cx="7970338"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37" name="Picture Placeholder 2">
            <a:extLst>
              <a:ext uri="{FF2B5EF4-FFF2-40B4-BE49-F238E27FC236}">
                <a16:creationId xmlns:a16="http://schemas.microsoft.com/office/drawing/2014/main" id="{AE5F378B-4650-A769-498F-70E97D832944}"/>
              </a:ext>
            </a:extLst>
          </p:cNvPr>
          <p:cNvSpPr>
            <a:spLocks noGrp="1"/>
          </p:cNvSpPr>
          <p:nvPr>
            <p:ph type="pic" sz="quarter" idx="46"/>
          </p:nvPr>
        </p:nvSpPr>
        <p:spPr>
          <a:xfrm>
            <a:off x="5886573"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38" name="Picture Placeholder 2">
            <a:extLst>
              <a:ext uri="{FF2B5EF4-FFF2-40B4-BE49-F238E27FC236}">
                <a16:creationId xmlns:a16="http://schemas.microsoft.com/office/drawing/2014/main" id="{4D0EBD50-D183-BA46-8F9A-CA94A31E251D}"/>
              </a:ext>
            </a:extLst>
          </p:cNvPr>
          <p:cNvSpPr>
            <a:spLocks noGrp="1"/>
          </p:cNvSpPr>
          <p:nvPr>
            <p:ph type="pic" sz="quarter" idx="47"/>
          </p:nvPr>
        </p:nvSpPr>
        <p:spPr>
          <a:xfrm>
            <a:off x="14335074"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8" name="Picture Placeholder 2">
            <a:extLst>
              <a:ext uri="{FF2B5EF4-FFF2-40B4-BE49-F238E27FC236}">
                <a16:creationId xmlns:a16="http://schemas.microsoft.com/office/drawing/2014/main" id="{B28D2A90-D084-131D-BC81-F32026B9D485}"/>
              </a:ext>
            </a:extLst>
          </p:cNvPr>
          <p:cNvSpPr>
            <a:spLocks noGrp="1"/>
          </p:cNvSpPr>
          <p:nvPr>
            <p:ph type="pic" sz="quarter" idx="48"/>
          </p:nvPr>
        </p:nvSpPr>
        <p:spPr>
          <a:xfrm>
            <a:off x="22783576"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9" name="Text Placeholder 7">
            <a:extLst>
              <a:ext uri="{FF2B5EF4-FFF2-40B4-BE49-F238E27FC236}">
                <a16:creationId xmlns:a16="http://schemas.microsoft.com/office/drawing/2014/main" id="{C31F641B-69D7-D8F7-664B-8DC4432B48D7}"/>
              </a:ext>
            </a:extLst>
          </p:cNvPr>
          <p:cNvSpPr>
            <a:spLocks noGrp="1"/>
          </p:cNvSpPr>
          <p:nvPr>
            <p:ph type="body" sz="quarter" idx="50" hasCustomPrompt="1"/>
          </p:nvPr>
        </p:nvSpPr>
        <p:spPr>
          <a:xfrm>
            <a:off x="22783575" y="17059122"/>
            <a:ext cx="7951467"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50" name="Text Placeholder 7">
            <a:extLst>
              <a:ext uri="{FF2B5EF4-FFF2-40B4-BE49-F238E27FC236}">
                <a16:creationId xmlns:a16="http://schemas.microsoft.com/office/drawing/2014/main" id="{523F0B05-8C96-0447-48C6-977D2CE10924}"/>
              </a:ext>
            </a:extLst>
          </p:cNvPr>
          <p:cNvSpPr>
            <a:spLocks noGrp="1"/>
          </p:cNvSpPr>
          <p:nvPr>
            <p:ph type="body" sz="quarter" idx="51" hasCustomPrompt="1"/>
          </p:nvPr>
        </p:nvSpPr>
        <p:spPr>
          <a:xfrm>
            <a:off x="22783575" y="17727056"/>
            <a:ext cx="7951467"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51" name="Picture Placeholder 2">
            <a:extLst>
              <a:ext uri="{FF2B5EF4-FFF2-40B4-BE49-F238E27FC236}">
                <a16:creationId xmlns:a16="http://schemas.microsoft.com/office/drawing/2014/main" id="{450F6A7B-55D2-E137-09E7-D5EB0FECCA2C}"/>
              </a:ext>
            </a:extLst>
          </p:cNvPr>
          <p:cNvSpPr>
            <a:spLocks noGrp="1"/>
          </p:cNvSpPr>
          <p:nvPr>
            <p:ph type="pic" sz="quarter" idx="24"/>
          </p:nvPr>
        </p:nvSpPr>
        <p:spPr>
          <a:xfrm>
            <a:off x="18534610"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2" name="Picture Placeholder 2">
            <a:extLst>
              <a:ext uri="{FF2B5EF4-FFF2-40B4-BE49-F238E27FC236}">
                <a16:creationId xmlns:a16="http://schemas.microsoft.com/office/drawing/2014/main" id="{36E7E436-EF57-51FD-A8FB-FDA402DAB660}"/>
              </a:ext>
            </a:extLst>
          </p:cNvPr>
          <p:cNvSpPr>
            <a:spLocks noGrp="1"/>
          </p:cNvSpPr>
          <p:nvPr>
            <p:ph type="pic" sz="quarter" idx="20"/>
          </p:nvPr>
        </p:nvSpPr>
        <p:spPr>
          <a:xfrm>
            <a:off x="10086108"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3" name="Picture Placeholder 2">
            <a:extLst>
              <a:ext uri="{FF2B5EF4-FFF2-40B4-BE49-F238E27FC236}">
                <a16:creationId xmlns:a16="http://schemas.microsoft.com/office/drawing/2014/main" id="{11D06D85-EEB0-0A4E-44A0-04EB0FDA4913}"/>
              </a:ext>
            </a:extLst>
          </p:cNvPr>
          <p:cNvSpPr>
            <a:spLocks noGrp="1"/>
          </p:cNvSpPr>
          <p:nvPr>
            <p:ph type="pic" sz="quarter" idx="52"/>
          </p:nvPr>
        </p:nvSpPr>
        <p:spPr>
          <a:xfrm>
            <a:off x="1637606"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65" name="Picture Placeholder 2">
            <a:extLst>
              <a:ext uri="{FF2B5EF4-FFF2-40B4-BE49-F238E27FC236}">
                <a16:creationId xmlns:a16="http://schemas.microsoft.com/office/drawing/2014/main" id="{9CAB601B-BE03-84B9-C2D3-F9A9DD36F0DA}"/>
              </a:ext>
            </a:extLst>
          </p:cNvPr>
          <p:cNvSpPr>
            <a:spLocks noGrp="1"/>
          </p:cNvSpPr>
          <p:nvPr>
            <p:ph type="pic" sz="quarter" idx="28"/>
          </p:nvPr>
        </p:nvSpPr>
        <p:spPr>
          <a:xfrm>
            <a:off x="26983113"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66" name="Text Placeholder 7">
            <a:extLst>
              <a:ext uri="{FF2B5EF4-FFF2-40B4-BE49-F238E27FC236}">
                <a16:creationId xmlns:a16="http://schemas.microsoft.com/office/drawing/2014/main" id="{2901EEFF-A05E-86EF-2959-BEBE7506CE37}"/>
              </a:ext>
            </a:extLst>
          </p:cNvPr>
          <p:cNvSpPr>
            <a:spLocks noGrp="1"/>
          </p:cNvSpPr>
          <p:nvPr>
            <p:ph type="body" sz="quarter" idx="59" hasCustomPrompt="1"/>
          </p:nvPr>
        </p:nvSpPr>
        <p:spPr>
          <a:xfrm>
            <a:off x="10094409"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67" name="Text Placeholder 7">
            <a:extLst>
              <a:ext uri="{FF2B5EF4-FFF2-40B4-BE49-F238E27FC236}">
                <a16:creationId xmlns:a16="http://schemas.microsoft.com/office/drawing/2014/main" id="{CA5DE0BE-2247-E600-19F8-62852DE95A34}"/>
              </a:ext>
            </a:extLst>
          </p:cNvPr>
          <p:cNvSpPr>
            <a:spLocks noGrp="1"/>
          </p:cNvSpPr>
          <p:nvPr>
            <p:ph type="body" sz="quarter" idx="60" hasCustomPrompt="1"/>
          </p:nvPr>
        </p:nvSpPr>
        <p:spPr>
          <a:xfrm>
            <a:off x="1637603" y="9981886"/>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68" name="Text Placeholder 7">
            <a:extLst>
              <a:ext uri="{FF2B5EF4-FFF2-40B4-BE49-F238E27FC236}">
                <a16:creationId xmlns:a16="http://schemas.microsoft.com/office/drawing/2014/main" id="{7D33E875-82FA-EFBA-E610-7A1BB8D8E0D0}"/>
              </a:ext>
            </a:extLst>
          </p:cNvPr>
          <p:cNvSpPr>
            <a:spLocks noGrp="1"/>
          </p:cNvSpPr>
          <p:nvPr>
            <p:ph type="body" sz="quarter" idx="61" hasCustomPrompt="1"/>
          </p:nvPr>
        </p:nvSpPr>
        <p:spPr>
          <a:xfrm>
            <a:off x="10094409"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69" name="Text Placeholder 7">
            <a:extLst>
              <a:ext uri="{FF2B5EF4-FFF2-40B4-BE49-F238E27FC236}">
                <a16:creationId xmlns:a16="http://schemas.microsoft.com/office/drawing/2014/main" id="{16E04D83-5D56-3ED0-0106-291190FF16C1}"/>
              </a:ext>
            </a:extLst>
          </p:cNvPr>
          <p:cNvSpPr>
            <a:spLocks noGrp="1"/>
          </p:cNvSpPr>
          <p:nvPr>
            <p:ph type="body" sz="quarter" idx="62" hasCustomPrompt="1"/>
          </p:nvPr>
        </p:nvSpPr>
        <p:spPr>
          <a:xfrm>
            <a:off x="1637603" y="10669493"/>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70" name="Text Placeholder 7">
            <a:extLst>
              <a:ext uri="{FF2B5EF4-FFF2-40B4-BE49-F238E27FC236}">
                <a16:creationId xmlns:a16="http://schemas.microsoft.com/office/drawing/2014/main" id="{B72D7370-4F41-FFA7-2106-37908325FCCD}"/>
              </a:ext>
            </a:extLst>
          </p:cNvPr>
          <p:cNvSpPr>
            <a:spLocks noGrp="1"/>
          </p:cNvSpPr>
          <p:nvPr>
            <p:ph type="body" sz="quarter" idx="63" hasCustomPrompt="1"/>
          </p:nvPr>
        </p:nvSpPr>
        <p:spPr>
          <a:xfrm>
            <a:off x="18534605"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71" name="Text Placeholder 7">
            <a:extLst>
              <a:ext uri="{FF2B5EF4-FFF2-40B4-BE49-F238E27FC236}">
                <a16:creationId xmlns:a16="http://schemas.microsoft.com/office/drawing/2014/main" id="{AFF43D71-DEF4-2B0C-C6B4-BCAFBD852717}"/>
              </a:ext>
            </a:extLst>
          </p:cNvPr>
          <p:cNvSpPr>
            <a:spLocks noGrp="1"/>
          </p:cNvSpPr>
          <p:nvPr>
            <p:ph type="body" sz="quarter" idx="64" hasCustomPrompt="1"/>
          </p:nvPr>
        </p:nvSpPr>
        <p:spPr>
          <a:xfrm>
            <a:off x="18534605"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72" name="Text Placeholder 7">
            <a:extLst>
              <a:ext uri="{FF2B5EF4-FFF2-40B4-BE49-F238E27FC236}">
                <a16:creationId xmlns:a16="http://schemas.microsoft.com/office/drawing/2014/main" id="{F818D8AD-CFB5-A8CB-CABB-19C1B1AFE5BA}"/>
              </a:ext>
            </a:extLst>
          </p:cNvPr>
          <p:cNvSpPr>
            <a:spLocks noGrp="1"/>
          </p:cNvSpPr>
          <p:nvPr>
            <p:ph type="body" sz="quarter" idx="65" hasCustomPrompt="1"/>
          </p:nvPr>
        </p:nvSpPr>
        <p:spPr>
          <a:xfrm>
            <a:off x="26983113" y="9981886"/>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73" name="Text Placeholder 7">
            <a:extLst>
              <a:ext uri="{FF2B5EF4-FFF2-40B4-BE49-F238E27FC236}">
                <a16:creationId xmlns:a16="http://schemas.microsoft.com/office/drawing/2014/main" id="{23409FA5-2A41-C5C8-6575-A607630F90FC}"/>
              </a:ext>
            </a:extLst>
          </p:cNvPr>
          <p:cNvSpPr>
            <a:spLocks noGrp="1"/>
          </p:cNvSpPr>
          <p:nvPr>
            <p:ph type="body" sz="quarter" idx="66" hasCustomPrompt="1"/>
          </p:nvPr>
        </p:nvSpPr>
        <p:spPr>
          <a:xfrm>
            <a:off x="26983113" y="10669493"/>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74" name="Title 1">
            <a:extLst>
              <a:ext uri="{FF2B5EF4-FFF2-40B4-BE49-F238E27FC236}">
                <a16:creationId xmlns:a16="http://schemas.microsoft.com/office/drawing/2014/main" id="{3B193957-7130-A79D-273C-851474BDCDC0}"/>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75" name="Text Placeholder 7">
            <a:extLst>
              <a:ext uri="{FF2B5EF4-FFF2-40B4-BE49-F238E27FC236}">
                <a16:creationId xmlns:a16="http://schemas.microsoft.com/office/drawing/2014/main" id="{DA822B21-EE98-CD37-EC99-C8836B3004D5}"/>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Tree>
    <p:extLst>
      <p:ext uri="{BB962C8B-B14F-4D97-AF65-F5344CB8AC3E}">
        <p14:creationId xmlns:p14="http://schemas.microsoft.com/office/powerpoint/2010/main" val="3590059090"/>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up Image">
    <p:spTree>
      <p:nvGrpSpPr>
        <p:cNvPr id="1" name=""/>
        <p:cNvGrpSpPr/>
        <p:nvPr/>
      </p:nvGrpSpPr>
      <p:grpSpPr>
        <a:xfrm>
          <a:off x="0" y="0"/>
          <a:ext cx="0" cy="0"/>
          <a:chOff x="0" y="0"/>
          <a:chExt cx="0" cy="0"/>
        </a:xfrm>
      </p:grpSpPr>
      <p:sp>
        <p:nvSpPr>
          <p:cNvPr id="41" name="Picture Placeholder 2">
            <a:extLst>
              <a:ext uri="{FF2B5EF4-FFF2-40B4-BE49-F238E27FC236}">
                <a16:creationId xmlns:a16="http://schemas.microsoft.com/office/drawing/2014/main" id="{5EA57D4F-DD4C-CA06-8F17-B354B7AF0AE5}"/>
              </a:ext>
            </a:extLst>
          </p:cNvPr>
          <p:cNvSpPr>
            <a:spLocks noGrp="1"/>
          </p:cNvSpPr>
          <p:nvPr>
            <p:ph type="pic" sz="quarter" idx="46"/>
          </p:nvPr>
        </p:nvSpPr>
        <p:spPr>
          <a:xfrm>
            <a:off x="1637603"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2" name="Picture Placeholder 2">
            <a:extLst>
              <a:ext uri="{FF2B5EF4-FFF2-40B4-BE49-F238E27FC236}">
                <a16:creationId xmlns:a16="http://schemas.microsoft.com/office/drawing/2014/main" id="{06F88D93-EC5D-0F4F-2D03-D40CFF157D49}"/>
              </a:ext>
            </a:extLst>
          </p:cNvPr>
          <p:cNvSpPr>
            <a:spLocks noGrp="1"/>
          </p:cNvSpPr>
          <p:nvPr>
            <p:ph type="pic" sz="quarter" idx="47"/>
          </p:nvPr>
        </p:nvSpPr>
        <p:spPr>
          <a:xfrm>
            <a:off x="10086104"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3" name="Picture Placeholder 2">
            <a:extLst>
              <a:ext uri="{FF2B5EF4-FFF2-40B4-BE49-F238E27FC236}">
                <a16:creationId xmlns:a16="http://schemas.microsoft.com/office/drawing/2014/main" id="{E2460103-C7AD-1E73-A79D-2130A59BA43E}"/>
              </a:ext>
            </a:extLst>
          </p:cNvPr>
          <p:cNvSpPr>
            <a:spLocks noGrp="1"/>
          </p:cNvSpPr>
          <p:nvPr>
            <p:ph type="pic" sz="quarter" idx="48"/>
          </p:nvPr>
        </p:nvSpPr>
        <p:spPr>
          <a:xfrm>
            <a:off x="18534606"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4" name="Picture Placeholder 2">
            <a:extLst>
              <a:ext uri="{FF2B5EF4-FFF2-40B4-BE49-F238E27FC236}">
                <a16:creationId xmlns:a16="http://schemas.microsoft.com/office/drawing/2014/main" id="{CB4626F4-FF48-A6FD-42A0-87CB9D35E8BB}"/>
              </a:ext>
            </a:extLst>
          </p:cNvPr>
          <p:cNvSpPr>
            <a:spLocks noGrp="1"/>
          </p:cNvSpPr>
          <p:nvPr>
            <p:ph type="pic" sz="quarter" idx="24"/>
          </p:nvPr>
        </p:nvSpPr>
        <p:spPr>
          <a:xfrm>
            <a:off x="18534610"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5" name="Picture Placeholder 2">
            <a:extLst>
              <a:ext uri="{FF2B5EF4-FFF2-40B4-BE49-F238E27FC236}">
                <a16:creationId xmlns:a16="http://schemas.microsoft.com/office/drawing/2014/main" id="{EBBF469D-EB9A-C1CD-A4E0-EFCD4EF63ED8}"/>
              </a:ext>
            </a:extLst>
          </p:cNvPr>
          <p:cNvSpPr>
            <a:spLocks noGrp="1"/>
          </p:cNvSpPr>
          <p:nvPr>
            <p:ph type="pic" sz="quarter" idx="20"/>
          </p:nvPr>
        </p:nvSpPr>
        <p:spPr>
          <a:xfrm>
            <a:off x="10086108"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6" name="Picture Placeholder 2">
            <a:extLst>
              <a:ext uri="{FF2B5EF4-FFF2-40B4-BE49-F238E27FC236}">
                <a16:creationId xmlns:a16="http://schemas.microsoft.com/office/drawing/2014/main" id="{398E7A27-AB90-AE4B-9C41-537061139935}"/>
              </a:ext>
            </a:extLst>
          </p:cNvPr>
          <p:cNvSpPr>
            <a:spLocks noGrp="1"/>
          </p:cNvSpPr>
          <p:nvPr>
            <p:ph type="pic" sz="quarter" idx="52"/>
          </p:nvPr>
        </p:nvSpPr>
        <p:spPr>
          <a:xfrm>
            <a:off x="1637606"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7" name="Picture Placeholder 2">
            <a:extLst>
              <a:ext uri="{FF2B5EF4-FFF2-40B4-BE49-F238E27FC236}">
                <a16:creationId xmlns:a16="http://schemas.microsoft.com/office/drawing/2014/main" id="{375CDD23-925E-31A1-C3FF-2D6ED9D05AAB}"/>
              </a:ext>
            </a:extLst>
          </p:cNvPr>
          <p:cNvSpPr>
            <a:spLocks noGrp="1"/>
          </p:cNvSpPr>
          <p:nvPr>
            <p:ph type="pic" sz="quarter" idx="28"/>
          </p:nvPr>
        </p:nvSpPr>
        <p:spPr>
          <a:xfrm>
            <a:off x="26983113"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4" name="Picture Placeholder 2">
            <a:extLst>
              <a:ext uri="{FF2B5EF4-FFF2-40B4-BE49-F238E27FC236}">
                <a16:creationId xmlns:a16="http://schemas.microsoft.com/office/drawing/2014/main" id="{15BDAD05-3EAC-DFAA-EDD1-1D9E9C002116}"/>
              </a:ext>
            </a:extLst>
          </p:cNvPr>
          <p:cNvSpPr>
            <a:spLocks noGrp="1"/>
          </p:cNvSpPr>
          <p:nvPr>
            <p:ph type="pic" sz="quarter" idx="53"/>
          </p:nvPr>
        </p:nvSpPr>
        <p:spPr>
          <a:xfrm>
            <a:off x="26968061"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5" name="Text Placeholder 7">
            <a:extLst>
              <a:ext uri="{FF2B5EF4-FFF2-40B4-BE49-F238E27FC236}">
                <a16:creationId xmlns:a16="http://schemas.microsoft.com/office/drawing/2014/main" id="{2360B2E4-D618-5423-3E76-F376EBCA0102}"/>
              </a:ext>
            </a:extLst>
          </p:cNvPr>
          <p:cNvSpPr>
            <a:spLocks noGrp="1"/>
          </p:cNvSpPr>
          <p:nvPr>
            <p:ph type="body" sz="quarter" idx="59" hasCustomPrompt="1"/>
          </p:nvPr>
        </p:nvSpPr>
        <p:spPr>
          <a:xfrm>
            <a:off x="10094409"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56" name="Text Placeholder 7">
            <a:extLst>
              <a:ext uri="{FF2B5EF4-FFF2-40B4-BE49-F238E27FC236}">
                <a16:creationId xmlns:a16="http://schemas.microsoft.com/office/drawing/2014/main" id="{AD06D986-4434-AF51-6805-3B97BBB76942}"/>
              </a:ext>
            </a:extLst>
          </p:cNvPr>
          <p:cNvSpPr>
            <a:spLocks noGrp="1"/>
          </p:cNvSpPr>
          <p:nvPr>
            <p:ph type="body" sz="quarter" idx="60" hasCustomPrompt="1"/>
          </p:nvPr>
        </p:nvSpPr>
        <p:spPr>
          <a:xfrm>
            <a:off x="1637603" y="9981886"/>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57" name="Text Placeholder 7">
            <a:extLst>
              <a:ext uri="{FF2B5EF4-FFF2-40B4-BE49-F238E27FC236}">
                <a16:creationId xmlns:a16="http://schemas.microsoft.com/office/drawing/2014/main" id="{1F515353-8B00-746C-A2DE-32E93A0F1A02}"/>
              </a:ext>
            </a:extLst>
          </p:cNvPr>
          <p:cNvSpPr>
            <a:spLocks noGrp="1"/>
          </p:cNvSpPr>
          <p:nvPr>
            <p:ph type="body" sz="quarter" idx="61" hasCustomPrompt="1"/>
          </p:nvPr>
        </p:nvSpPr>
        <p:spPr>
          <a:xfrm>
            <a:off x="10094409"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58" name="Text Placeholder 7">
            <a:extLst>
              <a:ext uri="{FF2B5EF4-FFF2-40B4-BE49-F238E27FC236}">
                <a16:creationId xmlns:a16="http://schemas.microsoft.com/office/drawing/2014/main" id="{5744BB22-B21A-41F1-3AC0-E5405D3F38B9}"/>
              </a:ext>
            </a:extLst>
          </p:cNvPr>
          <p:cNvSpPr>
            <a:spLocks noGrp="1"/>
          </p:cNvSpPr>
          <p:nvPr>
            <p:ph type="body" sz="quarter" idx="62" hasCustomPrompt="1"/>
          </p:nvPr>
        </p:nvSpPr>
        <p:spPr>
          <a:xfrm>
            <a:off x="1637603" y="10669493"/>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59" name="Text Placeholder 7">
            <a:extLst>
              <a:ext uri="{FF2B5EF4-FFF2-40B4-BE49-F238E27FC236}">
                <a16:creationId xmlns:a16="http://schemas.microsoft.com/office/drawing/2014/main" id="{8435F4BE-979D-A31E-822F-BE5B89134C2E}"/>
              </a:ext>
            </a:extLst>
          </p:cNvPr>
          <p:cNvSpPr>
            <a:spLocks noGrp="1"/>
          </p:cNvSpPr>
          <p:nvPr>
            <p:ph type="body" sz="quarter" idx="63" hasCustomPrompt="1"/>
          </p:nvPr>
        </p:nvSpPr>
        <p:spPr>
          <a:xfrm>
            <a:off x="18534605"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60" name="Text Placeholder 7">
            <a:extLst>
              <a:ext uri="{FF2B5EF4-FFF2-40B4-BE49-F238E27FC236}">
                <a16:creationId xmlns:a16="http://schemas.microsoft.com/office/drawing/2014/main" id="{677BC232-CE11-33FD-E959-01E1784345E8}"/>
              </a:ext>
            </a:extLst>
          </p:cNvPr>
          <p:cNvSpPr>
            <a:spLocks noGrp="1"/>
          </p:cNvSpPr>
          <p:nvPr>
            <p:ph type="body" sz="quarter" idx="64" hasCustomPrompt="1"/>
          </p:nvPr>
        </p:nvSpPr>
        <p:spPr>
          <a:xfrm>
            <a:off x="18534605"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61" name="Text Placeholder 7">
            <a:extLst>
              <a:ext uri="{FF2B5EF4-FFF2-40B4-BE49-F238E27FC236}">
                <a16:creationId xmlns:a16="http://schemas.microsoft.com/office/drawing/2014/main" id="{44F4CD93-1747-0EB8-E78A-72E497AAB234}"/>
              </a:ext>
            </a:extLst>
          </p:cNvPr>
          <p:cNvSpPr>
            <a:spLocks noGrp="1"/>
          </p:cNvSpPr>
          <p:nvPr>
            <p:ph type="body" sz="quarter" idx="65" hasCustomPrompt="1"/>
          </p:nvPr>
        </p:nvSpPr>
        <p:spPr>
          <a:xfrm>
            <a:off x="26983113" y="9981886"/>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62" name="Text Placeholder 7">
            <a:extLst>
              <a:ext uri="{FF2B5EF4-FFF2-40B4-BE49-F238E27FC236}">
                <a16:creationId xmlns:a16="http://schemas.microsoft.com/office/drawing/2014/main" id="{1A697863-003A-44B9-586E-527F58EF7822}"/>
              </a:ext>
            </a:extLst>
          </p:cNvPr>
          <p:cNvSpPr>
            <a:spLocks noGrp="1"/>
          </p:cNvSpPr>
          <p:nvPr>
            <p:ph type="body" sz="quarter" idx="66" hasCustomPrompt="1"/>
          </p:nvPr>
        </p:nvSpPr>
        <p:spPr>
          <a:xfrm>
            <a:off x="26983113" y="10669493"/>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63" name="Text Placeholder 7">
            <a:extLst>
              <a:ext uri="{FF2B5EF4-FFF2-40B4-BE49-F238E27FC236}">
                <a16:creationId xmlns:a16="http://schemas.microsoft.com/office/drawing/2014/main" id="{F51F4D18-0362-FD9E-AC25-A4A81A8B19E3}"/>
              </a:ext>
            </a:extLst>
          </p:cNvPr>
          <p:cNvSpPr>
            <a:spLocks noGrp="1"/>
          </p:cNvSpPr>
          <p:nvPr>
            <p:ph type="body" sz="quarter" idx="67" hasCustomPrompt="1"/>
          </p:nvPr>
        </p:nvSpPr>
        <p:spPr>
          <a:xfrm>
            <a:off x="10087333" y="17059122"/>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64" name="Text Placeholder 7">
            <a:extLst>
              <a:ext uri="{FF2B5EF4-FFF2-40B4-BE49-F238E27FC236}">
                <a16:creationId xmlns:a16="http://schemas.microsoft.com/office/drawing/2014/main" id="{53B0CD77-A671-31CB-AC75-0C7EC845BB12}"/>
              </a:ext>
            </a:extLst>
          </p:cNvPr>
          <p:cNvSpPr>
            <a:spLocks noGrp="1"/>
          </p:cNvSpPr>
          <p:nvPr>
            <p:ph type="body" sz="quarter" idx="68" hasCustomPrompt="1"/>
          </p:nvPr>
        </p:nvSpPr>
        <p:spPr>
          <a:xfrm>
            <a:off x="1630527" y="17059122"/>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75" name="Text Placeholder 7">
            <a:extLst>
              <a:ext uri="{FF2B5EF4-FFF2-40B4-BE49-F238E27FC236}">
                <a16:creationId xmlns:a16="http://schemas.microsoft.com/office/drawing/2014/main" id="{D5373FC8-B0DB-5978-E125-CA5A68C02573}"/>
              </a:ext>
            </a:extLst>
          </p:cNvPr>
          <p:cNvSpPr>
            <a:spLocks noGrp="1"/>
          </p:cNvSpPr>
          <p:nvPr>
            <p:ph type="body" sz="quarter" idx="69" hasCustomPrompt="1"/>
          </p:nvPr>
        </p:nvSpPr>
        <p:spPr>
          <a:xfrm>
            <a:off x="10087333" y="17746729"/>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76" name="Text Placeholder 7">
            <a:extLst>
              <a:ext uri="{FF2B5EF4-FFF2-40B4-BE49-F238E27FC236}">
                <a16:creationId xmlns:a16="http://schemas.microsoft.com/office/drawing/2014/main" id="{E6B03167-9698-83DC-3B32-0493773EDDC2}"/>
              </a:ext>
            </a:extLst>
          </p:cNvPr>
          <p:cNvSpPr>
            <a:spLocks noGrp="1"/>
          </p:cNvSpPr>
          <p:nvPr>
            <p:ph type="body" sz="quarter" idx="70" hasCustomPrompt="1"/>
          </p:nvPr>
        </p:nvSpPr>
        <p:spPr>
          <a:xfrm>
            <a:off x="1630527" y="17746729"/>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77" name="Text Placeholder 7">
            <a:extLst>
              <a:ext uri="{FF2B5EF4-FFF2-40B4-BE49-F238E27FC236}">
                <a16:creationId xmlns:a16="http://schemas.microsoft.com/office/drawing/2014/main" id="{A6B7D653-72EF-B0B1-6654-9E4D6E8DCA75}"/>
              </a:ext>
            </a:extLst>
          </p:cNvPr>
          <p:cNvSpPr>
            <a:spLocks noGrp="1"/>
          </p:cNvSpPr>
          <p:nvPr>
            <p:ph type="body" sz="quarter" idx="71" hasCustomPrompt="1"/>
          </p:nvPr>
        </p:nvSpPr>
        <p:spPr>
          <a:xfrm>
            <a:off x="18527529" y="17059122"/>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78" name="Text Placeholder 7">
            <a:extLst>
              <a:ext uri="{FF2B5EF4-FFF2-40B4-BE49-F238E27FC236}">
                <a16:creationId xmlns:a16="http://schemas.microsoft.com/office/drawing/2014/main" id="{68246EB6-5778-F487-E211-E6E38EDCBD39}"/>
              </a:ext>
            </a:extLst>
          </p:cNvPr>
          <p:cNvSpPr>
            <a:spLocks noGrp="1"/>
          </p:cNvSpPr>
          <p:nvPr>
            <p:ph type="body" sz="quarter" idx="72" hasCustomPrompt="1"/>
          </p:nvPr>
        </p:nvSpPr>
        <p:spPr>
          <a:xfrm>
            <a:off x="18527529" y="17746729"/>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79" name="Text Placeholder 7">
            <a:extLst>
              <a:ext uri="{FF2B5EF4-FFF2-40B4-BE49-F238E27FC236}">
                <a16:creationId xmlns:a16="http://schemas.microsoft.com/office/drawing/2014/main" id="{46E19FE0-274C-8D86-A257-C3C9C6050C55}"/>
              </a:ext>
            </a:extLst>
          </p:cNvPr>
          <p:cNvSpPr>
            <a:spLocks noGrp="1"/>
          </p:cNvSpPr>
          <p:nvPr>
            <p:ph type="body" sz="quarter" idx="73" hasCustomPrompt="1"/>
          </p:nvPr>
        </p:nvSpPr>
        <p:spPr>
          <a:xfrm>
            <a:off x="26976037" y="17059122"/>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80" name="Text Placeholder 7">
            <a:extLst>
              <a:ext uri="{FF2B5EF4-FFF2-40B4-BE49-F238E27FC236}">
                <a16:creationId xmlns:a16="http://schemas.microsoft.com/office/drawing/2014/main" id="{6EE28B31-BBFD-198B-6E2A-89E9C4CCFA8B}"/>
              </a:ext>
            </a:extLst>
          </p:cNvPr>
          <p:cNvSpPr>
            <a:spLocks noGrp="1"/>
          </p:cNvSpPr>
          <p:nvPr>
            <p:ph type="body" sz="quarter" idx="74" hasCustomPrompt="1"/>
          </p:nvPr>
        </p:nvSpPr>
        <p:spPr>
          <a:xfrm>
            <a:off x="26976037" y="17746729"/>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81" name="Title 1">
            <a:extLst>
              <a:ext uri="{FF2B5EF4-FFF2-40B4-BE49-F238E27FC236}">
                <a16:creationId xmlns:a16="http://schemas.microsoft.com/office/drawing/2014/main" id="{7782373E-DEA5-D3FA-DF0B-FC71246BA41C}"/>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82" name="Text Placeholder 7">
            <a:extLst>
              <a:ext uri="{FF2B5EF4-FFF2-40B4-BE49-F238E27FC236}">
                <a16:creationId xmlns:a16="http://schemas.microsoft.com/office/drawing/2014/main" id="{66E4B878-2BFA-C852-759E-04F4BD4E4538}"/>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Tree>
    <p:extLst>
      <p:ext uri="{BB962C8B-B14F-4D97-AF65-F5344CB8AC3E}">
        <p14:creationId xmlns:p14="http://schemas.microsoft.com/office/powerpoint/2010/main" val="2959063998"/>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9-up Image">
    <p:spTree>
      <p:nvGrpSpPr>
        <p:cNvPr id="1" name=""/>
        <p:cNvGrpSpPr/>
        <p:nvPr/>
      </p:nvGrpSpPr>
      <p:grpSpPr>
        <a:xfrm>
          <a:off x="0" y="0"/>
          <a:ext cx="0" cy="0"/>
          <a:chOff x="0" y="0"/>
          <a:chExt cx="0" cy="0"/>
        </a:xfrm>
      </p:grpSpPr>
      <p:sp>
        <p:nvSpPr>
          <p:cNvPr id="37" name="Text Placeholder 7">
            <a:extLst>
              <a:ext uri="{FF2B5EF4-FFF2-40B4-BE49-F238E27FC236}">
                <a16:creationId xmlns:a16="http://schemas.microsoft.com/office/drawing/2014/main" id="{AC8872D6-E3D9-128D-6975-7E43AE049DD0}"/>
              </a:ext>
            </a:extLst>
          </p:cNvPr>
          <p:cNvSpPr>
            <a:spLocks noGrp="1"/>
          </p:cNvSpPr>
          <p:nvPr>
            <p:ph type="body" sz="quarter" idx="37" hasCustomPrompt="1"/>
          </p:nvPr>
        </p:nvSpPr>
        <p:spPr>
          <a:xfrm>
            <a:off x="11782110" y="17059122"/>
            <a:ext cx="626148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8" name="Text Placeholder 7">
            <a:extLst>
              <a:ext uri="{FF2B5EF4-FFF2-40B4-BE49-F238E27FC236}">
                <a16:creationId xmlns:a16="http://schemas.microsoft.com/office/drawing/2014/main" id="{124D63DA-1ECC-62E5-3223-DD9853116B97}"/>
              </a:ext>
            </a:extLst>
          </p:cNvPr>
          <p:cNvSpPr>
            <a:spLocks noGrp="1"/>
          </p:cNvSpPr>
          <p:nvPr>
            <p:ph type="body" sz="quarter" idx="39" hasCustomPrompt="1"/>
          </p:nvPr>
        </p:nvSpPr>
        <p:spPr>
          <a:xfrm>
            <a:off x="5037420" y="17059122"/>
            <a:ext cx="625484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48" name="Text Placeholder 7">
            <a:extLst>
              <a:ext uri="{FF2B5EF4-FFF2-40B4-BE49-F238E27FC236}">
                <a16:creationId xmlns:a16="http://schemas.microsoft.com/office/drawing/2014/main" id="{4296C6CE-75C2-58D3-2077-098855EC5071}"/>
              </a:ext>
            </a:extLst>
          </p:cNvPr>
          <p:cNvSpPr>
            <a:spLocks noGrp="1"/>
          </p:cNvSpPr>
          <p:nvPr>
            <p:ph type="body" sz="quarter" idx="40" hasCustomPrompt="1"/>
          </p:nvPr>
        </p:nvSpPr>
        <p:spPr>
          <a:xfrm>
            <a:off x="11782110" y="17727056"/>
            <a:ext cx="626148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49" name="Text Placeholder 7">
            <a:extLst>
              <a:ext uri="{FF2B5EF4-FFF2-40B4-BE49-F238E27FC236}">
                <a16:creationId xmlns:a16="http://schemas.microsoft.com/office/drawing/2014/main" id="{CB889168-9CA5-7858-11A4-7E282071DDD1}"/>
              </a:ext>
            </a:extLst>
          </p:cNvPr>
          <p:cNvSpPr>
            <a:spLocks noGrp="1"/>
          </p:cNvSpPr>
          <p:nvPr>
            <p:ph type="body" sz="quarter" idx="43" hasCustomPrompt="1"/>
          </p:nvPr>
        </p:nvSpPr>
        <p:spPr>
          <a:xfrm>
            <a:off x="5037420" y="17727056"/>
            <a:ext cx="625484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50" name="Picture Placeholder 2">
            <a:extLst>
              <a:ext uri="{FF2B5EF4-FFF2-40B4-BE49-F238E27FC236}">
                <a16:creationId xmlns:a16="http://schemas.microsoft.com/office/drawing/2014/main" id="{3F8F5E2E-FAA9-873C-63EB-B4940E3D4908}"/>
              </a:ext>
            </a:extLst>
          </p:cNvPr>
          <p:cNvSpPr>
            <a:spLocks noGrp="1"/>
          </p:cNvSpPr>
          <p:nvPr>
            <p:ph type="pic" sz="quarter" idx="46"/>
          </p:nvPr>
        </p:nvSpPr>
        <p:spPr>
          <a:xfrm>
            <a:off x="5021177"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1" name="Picture Placeholder 2">
            <a:extLst>
              <a:ext uri="{FF2B5EF4-FFF2-40B4-BE49-F238E27FC236}">
                <a16:creationId xmlns:a16="http://schemas.microsoft.com/office/drawing/2014/main" id="{119A3EE3-90A6-60F9-3E78-60D1CE1FB244}"/>
              </a:ext>
            </a:extLst>
          </p:cNvPr>
          <p:cNvSpPr>
            <a:spLocks noGrp="1"/>
          </p:cNvSpPr>
          <p:nvPr>
            <p:ph type="pic" sz="quarter" idx="47"/>
          </p:nvPr>
        </p:nvSpPr>
        <p:spPr>
          <a:xfrm>
            <a:off x="11779715"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2" name="Picture Placeholder 2">
            <a:extLst>
              <a:ext uri="{FF2B5EF4-FFF2-40B4-BE49-F238E27FC236}">
                <a16:creationId xmlns:a16="http://schemas.microsoft.com/office/drawing/2014/main" id="{C639A2E5-6B54-F354-C964-79CE29BEB3D6}"/>
              </a:ext>
            </a:extLst>
          </p:cNvPr>
          <p:cNvSpPr>
            <a:spLocks noGrp="1"/>
          </p:cNvSpPr>
          <p:nvPr>
            <p:ph type="pic" sz="quarter" idx="48"/>
          </p:nvPr>
        </p:nvSpPr>
        <p:spPr>
          <a:xfrm>
            <a:off x="25286158"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3" name="Text Placeholder 7">
            <a:extLst>
              <a:ext uri="{FF2B5EF4-FFF2-40B4-BE49-F238E27FC236}">
                <a16:creationId xmlns:a16="http://schemas.microsoft.com/office/drawing/2014/main" id="{405A4B4F-FDD8-68B8-BEC0-2C9F5E7703BC}"/>
              </a:ext>
            </a:extLst>
          </p:cNvPr>
          <p:cNvSpPr>
            <a:spLocks noGrp="1"/>
          </p:cNvSpPr>
          <p:nvPr>
            <p:ph type="body" sz="quarter" idx="50" hasCustomPrompt="1"/>
          </p:nvPr>
        </p:nvSpPr>
        <p:spPr>
          <a:xfrm>
            <a:off x="18532409" y="17059122"/>
            <a:ext cx="626364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65" name="Text Placeholder 7">
            <a:extLst>
              <a:ext uri="{FF2B5EF4-FFF2-40B4-BE49-F238E27FC236}">
                <a16:creationId xmlns:a16="http://schemas.microsoft.com/office/drawing/2014/main" id="{6A9D8994-57AB-FC46-F970-8A9BC7CAD264}"/>
              </a:ext>
            </a:extLst>
          </p:cNvPr>
          <p:cNvSpPr>
            <a:spLocks noGrp="1"/>
          </p:cNvSpPr>
          <p:nvPr>
            <p:ph type="body" sz="quarter" idx="51" hasCustomPrompt="1"/>
          </p:nvPr>
        </p:nvSpPr>
        <p:spPr>
          <a:xfrm>
            <a:off x="18532409" y="17727056"/>
            <a:ext cx="626364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66" name="Picture Placeholder 2">
            <a:extLst>
              <a:ext uri="{FF2B5EF4-FFF2-40B4-BE49-F238E27FC236}">
                <a16:creationId xmlns:a16="http://schemas.microsoft.com/office/drawing/2014/main" id="{34A2868F-2DD9-684C-4C82-813EEBD15ACA}"/>
              </a:ext>
            </a:extLst>
          </p:cNvPr>
          <p:cNvSpPr>
            <a:spLocks noGrp="1"/>
          </p:cNvSpPr>
          <p:nvPr>
            <p:ph type="pic" sz="quarter" idx="24"/>
          </p:nvPr>
        </p:nvSpPr>
        <p:spPr>
          <a:xfrm>
            <a:off x="15152060"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67" name="Picture Placeholder 2">
            <a:extLst>
              <a:ext uri="{FF2B5EF4-FFF2-40B4-BE49-F238E27FC236}">
                <a16:creationId xmlns:a16="http://schemas.microsoft.com/office/drawing/2014/main" id="{D2FB10F1-37BA-6882-EBF3-73F1E627FFB6}"/>
              </a:ext>
            </a:extLst>
          </p:cNvPr>
          <p:cNvSpPr>
            <a:spLocks noGrp="1"/>
          </p:cNvSpPr>
          <p:nvPr>
            <p:ph type="pic" sz="quarter" idx="20"/>
          </p:nvPr>
        </p:nvSpPr>
        <p:spPr>
          <a:xfrm>
            <a:off x="8394833"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68" name="Picture Placeholder 2">
            <a:extLst>
              <a:ext uri="{FF2B5EF4-FFF2-40B4-BE49-F238E27FC236}">
                <a16:creationId xmlns:a16="http://schemas.microsoft.com/office/drawing/2014/main" id="{F7972475-48C0-DE70-4A42-09E610902CE7}"/>
              </a:ext>
            </a:extLst>
          </p:cNvPr>
          <p:cNvSpPr>
            <a:spLocks noGrp="1"/>
          </p:cNvSpPr>
          <p:nvPr>
            <p:ph type="pic" sz="quarter" idx="52"/>
          </p:nvPr>
        </p:nvSpPr>
        <p:spPr>
          <a:xfrm>
            <a:off x="1637606"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69" name="Picture Placeholder 2">
            <a:extLst>
              <a:ext uri="{FF2B5EF4-FFF2-40B4-BE49-F238E27FC236}">
                <a16:creationId xmlns:a16="http://schemas.microsoft.com/office/drawing/2014/main" id="{03F70687-E13E-779B-ECD8-584B6FB4FB10}"/>
              </a:ext>
            </a:extLst>
          </p:cNvPr>
          <p:cNvSpPr>
            <a:spLocks noGrp="1"/>
          </p:cNvSpPr>
          <p:nvPr>
            <p:ph type="pic" sz="quarter" idx="28"/>
          </p:nvPr>
        </p:nvSpPr>
        <p:spPr>
          <a:xfrm>
            <a:off x="21909287"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70" name="Picture Placeholder 2">
            <a:extLst>
              <a:ext uri="{FF2B5EF4-FFF2-40B4-BE49-F238E27FC236}">
                <a16:creationId xmlns:a16="http://schemas.microsoft.com/office/drawing/2014/main" id="{EB21B6ED-31E4-7226-13B1-F2AA1B5EC045}"/>
              </a:ext>
            </a:extLst>
          </p:cNvPr>
          <p:cNvSpPr>
            <a:spLocks noGrp="1"/>
          </p:cNvSpPr>
          <p:nvPr>
            <p:ph type="pic" sz="quarter" idx="53"/>
          </p:nvPr>
        </p:nvSpPr>
        <p:spPr>
          <a:xfrm>
            <a:off x="28666515"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71" name="Picture Placeholder 2">
            <a:extLst>
              <a:ext uri="{FF2B5EF4-FFF2-40B4-BE49-F238E27FC236}">
                <a16:creationId xmlns:a16="http://schemas.microsoft.com/office/drawing/2014/main" id="{6C21D96F-4A3F-E55C-9A59-55E018F25D9C}"/>
              </a:ext>
            </a:extLst>
          </p:cNvPr>
          <p:cNvSpPr>
            <a:spLocks noGrp="1"/>
          </p:cNvSpPr>
          <p:nvPr>
            <p:ph type="pic" sz="quarter" idx="54"/>
          </p:nvPr>
        </p:nvSpPr>
        <p:spPr>
          <a:xfrm>
            <a:off x="18527620"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72" name="Text Placeholder 7">
            <a:extLst>
              <a:ext uri="{FF2B5EF4-FFF2-40B4-BE49-F238E27FC236}">
                <a16:creationId xmlns:a16="http://schemas.microsoft.com/office/drawing/2014/main" id="{485D12D2-2B06-3201-0659-EE86413C68DB}"/>
              </a:ext>
            </a:extLst>
          </p:cNvPr>
          <p:cNvSpPr>
            <a:spLocks noGrp="1"/>
          </p:cNvSpPr>
          <p:nvPr>
            <p:ph type="body" sz="quarter" idx="55" hasCustomPrompt="1"/>
          </p:nvPr>
        </p:nvSpPr>
        <p:spPr>
          <a:xfrm>
            <a:off x="25307424" y="17059122"/>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73" name="Text Placeholder 7">
            <a:extLst>
              <a:ext uri="{FF2B5EF4-FFF2-40B4-BE49-F238E27FC236}">
                <a16:creationId xmlns:a16="http://schemas.microsoft.com/office/drawing/2014/main" id="{7241A741-AE7C-3428-6194-0F6E94BF06FB}"/>
              </a:ext>
            </a:extLst>
          </p:cNvPr>
          <p:cNvSpPr>
            <a:spLocks noGrp="1"/>
          </p:cNvSpPr>
          <p:nvPr>
            <p:ph type="body" sz="quarter" idx="56" hasCustomPrompt="1"/>
          </p:nvPr>
        </p:nvSpPr>
        <p:spPr>
          <a:xfrm>
            <a:off x="25307424" y="17727056"/>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74" name="Text Placeholder 7">
            <a:extLst>
              <a:ext uri="{FF2B5EF4-FFF2-40B4-BE49-F238E27FC236}">
                <a16:creationId xmlns:a16="http://schemas.microsoft.com/office/drawing/2014/main" id="{8D28CF82-511F-AF83-F5D5-77ECB99010E2}"/>
              </a:ext>
            </a:extLst>
          </p:cNvPr>
          <p:cNvSpPr>
            <a:spLocks noGrp="1"/>
          </p:cNvSpPr>
          <p:nvPr>
            <p:ph type="body" sz="quarter" idx="57" hasCustomPrompt="1"/>
          </p:nvPr>
        </p:nvSpPr>
        <p:spPr>
          <a:xfrm>
            <a:off x="15141913"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81" name="Text Placeholder 7">
            <a:extLst>
              <a:ext uri="{FF2B5EF4-FFF2-40B4-BE49-F238E27FC236}">
                <a16:creationId xmlns:a16="http://schemas.microsoft.com/office/drawing/2014/main" id="{1439B33F-68A6-6AFE-68C2-8A0B706EE9E2}"/>
              </a:ext>
            </a:extLst>
          </p:cNvPr>
          <p:cNvSpPr>
            <a:spLocks noGrp="1"/>
          </p:cNvSpPr>
          <p:nvPr>
            <p:ph type="body" sz="quarter" idx="58" hasCustomPrompt="1"/>
          </p:nvPr>
        </p:nvSpPr>
        <p:spPr>
          <a:xfrm>
            <a:off x="8391957"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82" name="Text Placeholder 7">
            <a:extLst>
              <a:ext uri="{FF2B5EF4-FFF2-40B4-BE49-F238E27FC236}">
                <a16:creationId xmlns:a16="http://schemas.microsoft.com/office/drawing/2014/main" id="{1B9EFC83-50E5-49BB-B838-4F101E95ABDC}"/>
              </a:ext>
            </a:extLst>
          </p:cNvPr>
          <p:cNvSpPr>
            <a:spLocks noGrp="1"/>
          </p:cNvSpPr>
          <p:nvPr>
            <p:ph type="body" sz="quarter" idx="59" hasCustomPrompt="1"/>
          </p:nvPr>
        </p:nvSpPr>
        <p:spPr>
          <a:xfrm>
            <a:off x="15141913"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83" name="Text Placeholder 7">
            <a:extLst>
              <a:ext uri="{FF2B5EF4-FFF2-40B4-BE49-F238E27FC236}">
                <a16:creationId xmlns:a16="http://schemas.microsoft.com/office/drawing/2014/main" id="{BFB3F389-B76A-63C4-BC38-E857B1B0979C}"/>
              </a:ext>
            </a:extLst>
          </p:cNvPr>
          <p:cNvSpPr>
            <a:spLocks noGrp="1"/>
          </p:cNvSpPr>
          <p:nvPr>
            <p:ph type="body" sz="quarter" idx="60" hasCustomPrompt="1"/>
          </p:nvPr>
        </p:nvSpPr>
        <p:spPr>
          <a:xfrm>
            <a:off x="8391957"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84" name="Text Placeholder 7">
            <a:extLst>
              <a:ext uri="{FF2B5EF4-FFF2-40B4-BE49-F238E27FC236}">
                <a16:creationId xmlns:a16="http://schemas.microsoft.com/office/drawing/2014/main" id="{8AAEBAC8-FBC5-9068-A8B4-AEE29F8FC0A3}"/>
              </a:ext>
            </a:extLst>
          </p:cNvPr>
          <p:cNvSpPr>
            <a:spLocks noGrp="1"/>
          </p:cNvSpPr>
          <p:nvPr>
            <p:ph type="body" sz="quarter" idx="61" hasCustomPrompt="1"/>
          </p:nvPr>
        </p:nvSpPr>
        <p:spPr>
          <a:xfrm>
            <a:off x="21900662"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85" name="Text Placeholder 7">
            <a:extLst>
              <a:ext uri="{FF2B5EF4-FFF2-40B4-BE49-F238E27FC236}">
                <a16:creationId xmlns:a16="http://schemas.microsoft.com/office/drawing/2014/main" id="{A17BBB11-F155-8A2D-2741-A48639DDC938}"/>
              </a:ext>
            </a:extLst>
          </p:cNvPr>
          <p:cNvSpPr>
            <a:spLocks noGrp="1"/>
          </p:cNvSpPr>
          <p:nvPr>
            <p:ph type="body" sz="quarter" idx="62" hasCustomPrompt="1"/>
          </p:nvPr>
        </p:nvSpPr>
        <p:spPr>
          <a:xfrm>
            <a:off x="21900662"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86" name="Text Placeholder 7">
            <a:extLst>
              <a:ext uri="{FF2B5EF4-FFF2-40B4-BE49-F238E27FC236}">
                <a16:creationId xmlns:a16="http://schemas.microsoft.com/office/drawing/2014/main" id="{74BB25EE-CFA9-E005-5BB1-CAC4EA6436EA}"/>
              </a:ext>
            </a:extLst>
          </p:cNvPr>
          <p:cNvSpPr>
            <a:spLocks noGrp="1"/>
          </p:cNvSpPr>
          <p:nvPr>
            <p:ph type="body" sz="quarter" idx="63" hasCustomPrompt="1"/>
          </p:nvPr>
        </p:nvSpPr>
        <p:spPr>
          <a:xfrm>
            <a:off x="28666515" y="9981886"/>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87" name="Text Placeholder 7">
            <a:extLst>
              <a:ext uri="{FF2B5EF4-FFF2-40B4-BE49-F238E27FC236}">
                <a16:creationId xmlns:a16="http://schemas.microsoft.com/office/drawing/2014/main" id="{3505C59D-AFAD-58D3-4166-F5257E096C44}"/>
              </a:ext>
            </a:extLst>
          </p:cNvPr>
          <p:cNvSpPr>
            <a:spLocks noGrp="1"/>
          </p:cNvSpPr>
          <p:nvPr>
            <p:ph type="body" sz="quarter" idx="64" hasCustomPrompt="1"/>
          </p:nvPr>
        </p:nvSpPr>
        <p:spPr>
          <a:xfrm>
            <a:off x="28666515" y="10669493"/>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88" name="Text Placeholder 7">
            <a:extLst>
              <a:ext uri="{FF2B5EF4-FFF2-40B4-BE49-F238E27FC236}">
                <a16:creationId xmlns:a16="http://schemas.microsoft.com/office/drawing/2014/main" id="{9183A493-96AB-21A4-F2F2-55F4C25B4A32}"/>
              </a:ext>
            </a:extLst>
          </p:cNvPr>
          <p:cNvSpPr>
            <a:spLocks noGrp="1"/>
          </p:cNvSpPr>
          <p:nvPr>
            <p:ph type="body" sz="quarter" idx="65" hasCustomPrompt="1"/>
          </p:nvPr>
        </p:nvSpPr>
        <p:spPr>
          <a:xfrm>
            <a:off x="1637606"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89" name="Text Placeholder 7">
            <a:extLst>
              <a:ext uri="{FF2B5EF4-FFF2-40B4-BE49-F238E27FC236}">
                <a16:creationId xmlns:a16="http://schemas.microsoft.com/office/drawing/2014/main" id="{39F09929-49C9-A912-1E78-C37DD2A4005F}"/>
              </a:ext>
            </a:extLst>
          </p:cNvPr>
          <p:cNvSpPr>
            <a:spLocks noGrp="1"/>
          </p:cNvSpPr>
          <p:nvPr>
            <p:ph type="body" sz="quarter" idx="66" hasCustomPrompt="1"/>
          </p:nvPr>
        </p:nvSpPr>
        <p:spPr>
          <a:xfrm>
            <a:off x="1637606"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90" name="Title 1">
            <a:extLst>
              <a:ext uri="{FF2B5EF4-FFF2-40B4-BE49-F238E27FC236}">
                <a16:creationId xmlns:a16="http://schemas.microsoft.com/office/drawing/2014/main" id="{2700C3A0-30EC-1996-7732-DE4E1CF959F1}"/>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91" name="Text Placeholder 7">
            <a:extLst>
              <a:ext uri="{FF2B5EF4-FFF2-40B4-BE49-F238E27FC236}">
                <a16:creationId xmlns:a16="http://schemas.microsoft.com/office/drawing/2014/main" id="{A0EDA14A-3243-B144-7B6A-EA7981E5DC1E}"/>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Tree>
    <p:extLst>
      <p:ext uri="{BB962C8B-B14F-4D97-AF65-F5344CB8AC3E}">
        <p14:creationId xmlns:p14="http://schemas.microsoft.com/office/powerpoint/2010/main" val="1818591978"/>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0-up Image">
    <p:spTree>
      <p:nvGrpSpPr>
        <p:cNvPr id="1" name=""/>
        <p:cNvGrpSpPr/>
        <p:nvPr/>
      </p:nvGrpSpPr>
      <p:grpSpPr>
        <a:xfrm>
          <a:off x="0" y="0"/>
          <a:ext cx="0" cy="0"/>
          <a:chOff x="0" y="0"/>
          <a:chExt cx="0" cy="0"/>
        </a:xfrm>
      </p:grpSpPr>
      <p:sp>
        <p:nvSpPr>
          <p:cNvPr id="39" name="Text Placeholder 7">
            <a:extLst>
              <a:ext uri="{FF2B5EF4-FFF2-40B4-BE49-F238E27FC236}">
                <a16:creationId xmlns:a16="http://schemas.microsoft.com/office/drawing/2014/main" id="{E9B94E87-6C45-B9E5-F5AE-D69D71E61652}"/>
              </a:ext>
            </a:extLst>
          </p:cNvPr>
          <p:cNvSpPr>
            <a:spLocks noGrp="1"/>
          </p:cNvSpPr>
          <p:nvPr>
            <p:ph type="body" sz="quarter" idx="37" hasCustomPrompt="1"/>
          </p:nvPr>
        </p:nvSpPr>
        <p:spPr>
          <a:xfrm>
            <a:off x="8382295" y="17059122"/>
            <a:ext cx="626148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40" name="Text Placeholder 7">
            <a:extLst>
              <a:ext uri="{FF2B5EF4-FFF2-40B4-BE49-F238E27FC236}">
                <a16:creationId xmlns:a16="http://schemas.microsoft.com/office/drawing/2014/main" id="{960A4EC5-468D-A3E6-9294-084BA073A235}"/>
              </a:ext>
            </a:extLst>
          </p:cNvPr>
          <p:cNvSpPr>
            <a:spLocks noGrp="1"/>
          </p:cNvSpPr>
          <p:nvPr>
            <p:ph type="body" sz="quarter" idx="39" hasCustomPrompt="1"/>
          </p:nvPr>
        </p:nvSpPr>
        <p:spPr>
          <a:xfrm>
            <a:off x="1637605" y="17059122"/>
            <a:ext cx="625484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42" name="Text Placeholder 7">
            <a:extLst>
              <a:ext uri="{FF2B5EF4-FFF2-40B4-BE49-F238E27FC236}">
                <a16:creationId xmlns:a16="http://schemas.microsoft.com/office/drawing/2014/main" id="{7AB65765-2201-817D-E699-AB8E899F5A05}"/>
              </a:ext>
            </a:extLst>
          </p:cNvPr>
          <p:cNvSpPr>
            <a:spLocks noGrp="1"/>
          </p:cNvSpPr>
          <p:nvPr>
            <p:ph type="body" sz="quarter" idx="40" hasCustomPrompt="1"/>
          </p:nvPr>
        </p:nvSpPr>
        <p:spPr>
          <a:xfrm>
            <a:off x="8382295" y="17727056"/>
            <a:ext cx="626148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44" name="Text Placeholder 7">
            <a:extLst>
              <a:ext uri="{FF2B5EF4-FFF2-40B4-BE49-F238E27FC236}">
                <a16:creationId xmlns:a16="http://schemas.microsoft.com/office/drawing/2014/main" id="{A54B1517-FE34-AAC0-C4EE-52F7D477D2DC}"/>
              </a:ext>
            </a:extLst>
          </p:cNvPr>
          <p:cNvSpPr>
            <a:spLocks noGrp="1"/>
          </p:cNvSpPr>
          <p:nvPr>
            <p:ph type="body" sz="quarter" idx="43" hasCustomPrompt="1"/>
          </p:nvPr>
        </p:nvSpPr>
        <p:spPr>
          <a:xfrm>
            <a:off x="1637605" y="17727056"/>
            <a:ext cx="625484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45" name="Picture Placeholder 2">
            <a:extLst>
              <a:ext uri="{FF2B5EF4-FFF2-40B4-BE49-F238E27FC236}">
                <a16:creationId xmlns:a16="http://schemas.microsoft.com/office/drawing/2014/main" id="{30BC2C71-2AC1-DDC7-734C-63EE3CA218F6}"/>
              </a:ext>
            </a:extLst>
          </p:cNvPr>
          <p:cNvSpPr>
            <a:spLocks noGrp="1"/>
          </p:cNvSpPr>
          <p:nvPr>
            <p:ph type="pic" sz="quarter" idx="46"/>
          </p:nvPr>
        </p:nvSpPr>
        <p:spPr>
          <a:xfrm>
            <a:off x="1637605"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6" name="Picture Placeholder 2">
            <a:extLst>
              <a:ext uri="{FF2B5EF4-FFF2-40B4-BE49-F238E27FC236}">
                <a16:creationId xmlns:a16="http://schemas.microsoft.com/office/drawing/2014/main" id="{4A5495BC-7C50-8C58-B54F-D3C882FECC10}"/>
              </a:ext>
            </a:extLst>
          </p:cNvPr>
          <p:cNvSpPr>
            <a:spLocks noGrp="1"/>
          </p:cNvSpPr>
          <p:nvPr>
            <p:ph type="pic" sz="quarter" idx="47"/>
          </p:nvPr>
        </p:nvSpPr>
        <p:spPr>
          <a:xfrm>
            <a:off x="8396143"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7" name="Picture Placeholder 2">
            <a:extLst>
              <a:ext uri="{FF2B5EF4-FFF2-40B4-BE49-F238E27FC236}">
                <a16:creationId xmlns:a16="http://schemas.microsoft.com/office/drawing/2014/main" id="{48C56C91-18A4-7D8E-94FC-6714566B099C}"/>
              </a:ext>
            </a:extLst>
          </p:cNvPr>
          <p:cNvSpPr>
            <a:spLocks noGrp="1"/>
          </p:cNvSpPr>
          <p:nvPr>
            <p:ph type="pic" sz="quarter" idx="48"/>
          </p:nvPr>
        </p:nvSpPr>
        <p:spPr>
          <a:xfrm>
            <a:off x="21902586"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4" name="Text Placeholder 7">
            <a:extLst>
              <a:ext uri="{FF2B5EF4-FFF2-40B4-BE49-F238E27FC236}">
                <a16:creationId xmlns:a16="http://schemas.microsoft.com/office/drawing/2014/main" id="{528A02C1-AD1D-1EE4-C6AC-3B590D527780}"/>
              </a:ext>
            </a:extLst>
          </p:cNvPr>
          <p:cNvSpPr>
            <a:spLocks noGrp="1"/>
          </p:cNvSpPr>
          <p:nvPr>
            <p:ph type="body" sz="quarter" idx="50" hasCustomPrompt="1"/>
          </p:nvPr>
        </p:nvSpPr>
        <p:spPr>
          <a:xfrm>
            <a:off x="15132594" y="17059122"/>
            <a:ext cx="626364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55" name="Text Placeholder 7">
            <a:extLst>
              <a:ext uri="{FF2B5EF4-FFF2-40B4-BE49-F238E27FC236}">
                <a16:creationId xmlns:a16="http://schemas.microsoft.com/office/drawing/2014/main" id="{F1D675D5-3EFF-B8AD-BA35-187E996A9B67}"/>
              </a:ext>
            </a:extLst>
          </p:cNvPr>
          <p:cNvSpPr>
            <a:spLocks noGrp="1"/>
          </p:cNvSpPr>
          <p:nvPr>
            <p:ph type="body" sz="quarter" idx="51" hasCustomPrompt="1"/>
          </p:nvPr>
        </p:nvSpPr>
        <p:spPr>
          <a:xfrm>
            <a:off x="15132594" y="17727056"/>
            <a:ext cx="626364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56" name="Picture Placeholder 2">
            <a:extLst>
              <a:ext uri="{FF2B5EF4-FFF2-40B4-BE49-F238E27FC236}">
                <a16:creationId xmlns:a16="http://schemas.microsoft.com/office/drawing/2014/main" id="{F1029ABF-1C3A-2F51-92CB-AA5A3AC353FE}"/>
              </a:ext>
            </a:extLst>
          </p:cNvPr>
          <p:cNvSpPr>
            <a:spLocks noGrp="1"/>
          </p:cNvSpPr>
          <p:nvPr>
            <p:ph type="pic" sz="quarter" idx="24"/>
          </p:nvPr>
        </p:nvSpPr>
        <p:spPr>
          <a:xfrm>
            <a:off x="15152060"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7" name="Picture Placeholder 2">
            <a:extLst>
              <a:ext uri="{FF2B5EF4-FFF2-40B4-BE49-F238E27FC236}">
                <a16:creationId xmlns:a16="http://schemas.microsoft.com/office/drawing/2014/main" id="{8FE2B66F-F99F-570D-A31D-3578C4B3B179}"/>
              </a:ext>
            </a:extLst>
          </p:cNvPr>
          <p:cNvSpPr>
            <a:spLocks noGrp="1"/>
          </p:cNvSpPr>
          <p:nvPr>
            <p:ph type="pic" sz="quarter" idx="20"/>
          </p:nvPr>
        </p:nvSpPr>
        <p:spPr>
          <a:xfrm>
            <a:off x="8394833"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8" name="Picture Placeholder 2">
            <a:extLst>
              <a:ext uri="{FF2B5EF4-FFF2-40B4-BE49-F238E27FC236}">
                <a16:creationId xmlns:a16="http://schemas.microsoft.com/office/drawing/2014/main" id="{42FEAB60-4C6E-41A0-FC52-815836156837}"/>
              </a:ext>
            </a:extLst>
          </p:cNvPr>
          <p:cNvSpPr>
            <a:spLocks noGrp="1"/>
          </p:cNvSpPr>
          <p:nvPr>
            <p:ph type="pic" sz="quarter" idx="52"/>
          </p:nvPr>
        </p:nvSpPr>
        <p:spPr>
          <a:xfrm>
            <a:off x="1637606"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9" name="Picture Placeholder 2">
            <a:extLst>
              <a:ext uri="{FF2B5EF4-FFF2-40B4-BE49-F238E27FC236}">
                <a16:creationId xmlns:a16="http://schemas.microsoft.com/office/drawing/2014/main" id="{A2963118-2A95-082A-4DFF-6C0DA33F59BA}"/>
              </a:ext>
            </a:extLst>
          </p:cNvPr>
          <p:cNvSpPr>
            <a:spLocks noGrp="1"/>
          </p:cNvSpPr>
          <p:nvPr>
            <p:ph type="pic" sz="quarter" idx="28"/>
          </p:nvPr>
        </p:nvSpPr>
        <p:spPr>
          <a:xfrm>
            <a:off x="21909287"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60" name="Picture Placeholder 2">
            <a:extLst>
              <a:ext uri="{FF2B5EF4-FFF2-40B4-BE49-F238E27FC236}">
                <a16:creationId xmlns:a16="http://schemas.microsoft.com/office/drawing/2014/main" id="{F1791F3A-0E82-06A9-0588-000305CD1590}"/>
              </a:ext>
            </a:extLst>
          </p:cNvPr>
          <p:cNvSpPr>
            <a:spLocks noGrp="1"/>
          </p:cNvSpPr>
          <p:nvPr>
            <p:ph type="pic" sz="quarter" idx="53"/>
          </p:nvPr>
        </p:nvSpPr>
        <p:spPr>
          <a:xfrm>
            <a:off x="28666515"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61" name="Picture Placeholder 2">
            <a:extLst>
              <a:ext uri="{FF2B5EF4-FFF2-40B4-BE49-F238E27FC236}">
                <a16:creationId xmlns:a16="http://schemas.microsoft.com/office/drawing/2014/main" id="{7E0D42E0-350E-2247-45F3-56D42F8A4B66}"/>
              </a:ext>
            </a:extLst>
          </p:cNvPr>
          <p:cNvSpPr>
            <a:spLocks noGrp="1"/>
          </p:cNvSpPr>
          <p:nvPr>
            <p:ph type="pic" sz="quarter" idx="54"/>
          </p:nvPr>
        </p:nvSpPr>
        <p:spPr>
          <a:xfrm>
            <a:off x="15144048"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62" name="Text Placeholder 7">
            <a:extLst>
              <a:ext uri="{FF2B5EF4-FFF2-40B4-BE49-F238E27FC236}">
                <a16:creationId xmlns:a16="http://schemas.microsoft.com/office/drawing/2014/main" id="{A7640883-7B53-617D-BE12-A19E85F82D74}"/>
              </a:ext>
            </a:extLst>
          </p:cNvPr>
          <p:cNvSpPr>
            <a:spLocks noGrp="1"/>
          </p:cNvSpPr>
          <p:nvPr>
            <p:ph type="body" sz="quarter" idx="55" hasCustomPrompt="1"/>
          </p:nvPr>
        </p:nvSpPr>
        <p:spPr>
          <a:xfrm>
            <a:off x="21907609" y="17059122"/>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63" name="Text Placeholder 7">
            <a:extLst>
              <a:ext uri="{FF2B5EF4-FFF2-40B4-BE49-F238E27FC236}">
                <a16:creationId xmlns:a16="http://schemas.microsoft.com/office/drawing/2014/main" id="{D9B189E3-4BDB-A032-87AD-39D194013B83}"/>
              </a:ext>
            </a:extLst>
          </p:cNvPr>
          <p:cNvSpPr>
            <a:spLocks noGrp="1"/>
          </p:cNvSpPr>
          <p:nvPr>
            <p:ph type="body" sz="quarter" idx="56" hasCustomPrompt="1"/>
          </p:nvPr>
        </p:nvSpPr>
        <p:spPr>
          <a:xfrm>
            <a:off x="21907609" y="17727056"/>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64" name="Text Placeholder 7">
            <a:extLst>
              <a:ext uri="{FF2B5EF4-FFF2-40B4-BE49-F238E27FC236}">
                <a16:creationId xmlns:a16="http://schemas.microsoft.com/office/drawing/2014/main" id="{2A34B9E8-CFB0-ABCC-D2C4-A8F174FDB901}"/>
              </a:ext>
            </a:extLst>
          </p:cNvPr>
          <p:cNvSpPr>
            <a:spLocks noGrp="1"/>
          </p:cNvSpPr>
          <p:nvPr>
            <p:ph type="body" sz="quarter" idx="57" hasCustomPrompt="1"/>
          </p:nvPr>
        </p:nvSpPr>
        <p:spPr>
          <a:xfrm>
            <a:off x="15141913"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75" name="Text Placeholder 7">
            <a:extLst>
              <a:ext uri="{FF2B5EF4-FFF2-40B4-BE49-F238E27FC236}">
                <a16:creationId xmlns:a16="http://schemas.microsoft.com/office/drawing/2014/main" id="{716C5C95-2BC4-4D5A-9F5E-FA8B8CECBF63}"/>
              </a:ext>
            </a:extLst>
          </p:cNvPr>
          <p:cNvSpPr>
            <a:spLocks noGrp="1"/>
          </p:cNvSpPr>
          <p:nvPr>
            <p:ph type="body" sz="quarter" idx="58" hasCustomPrompt="1"/>
          </p:nvPr>
        </p:nvSpPr>
        <p:spPr>
          <a:xfrm>
            <a:off x="8391957"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76" name="Text Placeholder 7">
            <a:extLst>
              <a:ext uri="{FF2B5EF4-FFF2-40B4-BE49-F238E27FC236}">
                <a16:creationId xmlns:a16="http://schemas.microsoft.com/office/drawing/2014/main" id="{471A9256-6A6C-5C2D-1DEA-813569F4D299}"/>
              </a:ext>
            </a:extLst>
          </p:cNvPr>
          <p:cNvSpPr>
            <a:spLocks noGrp="1"/>
          </p:cNvSpPr>
          <p:nvPr>
            <p:ph type="body" sz="quarter" idx="59" hasCustomPrompt="1"/>
          </p:nvPr>
        </p:nvSpPr>
        <p:spPr>
          <a:xfrm>
            <a:off x="15141913"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77" name="Text Placeholder 7">
            <a:extLst>
              <a:ext uri="{FF2B5EF4-FFF2-40B4-BE49-F238E27FC236}">
                <a16:creationId xmlns:a16="http://schemas.microsoft.com/office/drawing/2014/main" id="{43D755B0-CB88-73DF-77BE-F524AF555427}"/>
              </a:ext>
            </a:extLst>
          </p:cNvPr>
          <p:cNvSpPr>
            <a:spLocks noGrp="1"/>
          </p:cNvSpPr>
          <p:nvPr>
            <p:ph type="body" sz="quarter" idx="60" hasCustomPrompt="1"/>
          </p:nvPr>
        </p:nvSpPr>
        <p:spPr>
          <a:xfrm>
            <a:off x="8391957"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78" name="Text Placeholder 7">
            <a:extLst>
              <a:ext uri="{FF2B5EF4-FFF2-40B4-BE49-F238E27FC236}">
                <a16:creationId xmlns:a16="http://schemas.microsoft.com/office/drawing/2014/main" id="{3198CB65-E1BB-0862-2BBA-EDF38803C3B4}"/>
              </a:ext>
            </a:extLst>
          </p:cNvPr>
          <p:cNvSpPr>
            <a:spLocks noGrp="1"/>
          </p:cNvSpPr>
          <p:nvPr>
            <p:ph type="body" sz="quarter" idx="61" hasCustomPrompt="1"/>
          </p:nvPr>
        </p:nvSpPr>
        <p:spPr>
          <a:xfrm>
            <a:off x="21900662"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79" name="Text Placeholder 7">
            <a:extLst>
              <a:ext uri="{FF2B5EF4-FFF2-40B4-BE49-F238E27FC236}">
                <a16:creationId xmlns:a16="http://schemas.microsoft.com/office/drawing/2014/main" id="{D76AC962-A132-DA02-DE26-644561C88B3B}"/>
              </a:ext>
            </a:extLst>
          </p:cNvPr>
          <p:cNvSpPr>
            <a:spLocks noGrp="1"/>
          </p:cNvSpPr>
          <p:nvPr>
            <p:ph type="body" sz="quarter" idx="62" hasCustomPrompt="1"/>
          </p:nvPr>
        </p:nvSpPr>
        <p:spPr>
          <a:xfrm>
            <a:off x="21900662"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80" name="Text Placeholder 7">
            <a:extLst>
              <a:ext uri="{FF2B5EF4-FFF2-40B4-BE49-F238E27FC236}">
                <a16:creationId xmlns:a16="http://schemas.microsoft.com/office/drawing/2014/main" id="{7EC2D322-35AF-3168-CAE7-F7242C22DE6D}"/>
              </a:ext>
            </a:extLst>
          </p:cNvPr>
          <p:cNvSpPr>
            <a:spLocks noGrp="1"/>
          </p:cNvSpPr>
          <p:nvPr>
            <p:ph type="body" sz="quarter" idx="63" hasCustomPrompt="1"/>
          </p:nvPr>
        </p:nvSpPr>
        <p:spPr>
          <a:xfrm>
            <a:off x="28666515" y="9981886"/>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90" name="Text Placeholder 7">
            <a:extLst>
              <a:ext uri="{FF2B5EF4-FFF2-40B4-BE49-F238E27FC236}">
                <a16:creationId xmlns:a16="http://schemas.microsoft.com/office/drawing/2014/main" id="{B0179DD1-4F77-A229-F54C-117D786F649E}"/>
              </a:ext>
            </a:extLst>
          </p:cNvPr>
          <p:cNvSpPr>
            <a:spLocks noGrp="1"/>
          </p:cNvSpPr>
          <p:nvPr>
            <p:ph type="body" sz="quarter" idx="64" hasCustomPrompt="1"/>
          </p:nvPr>
        </p:nvSpPr>
        <p:spPr>
          <a:xfrm>
            <a:off x="28666515" y="10669493"/>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91" name="Picture Placeholder 2">
            <a:extLst>
              <a:ext uri="{FF2B5EF4-FFF2-40B4-BE49-F238E27FC236}">
                <a16:creationId xmlns:a16="http://schemas.microsoft.com/office/drawing/2014/main" id="{1B3ED7E6-3440-4DEC-6512-E64B9960C25B}"/>
              </a:ext>
            </a:extLst>
          </p:cNvPr>
          <p:cNvSpPr>
            <a:spLocks noGrp="1"/>
          </p:cNvSpPr>
          <p:nvPr>
            <p:ph type="pic" sz="quarter" idx="65"/>
          </p:nvPr>
        </p:nvSpPr>
        <p:spPr>
          <a:xfrm>
            <a:off x="28661124"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92" name="Text Placeholder 7">
            <a:extLst>
              <a:ext uri="{FF2B5EF4-FFF2-40B4-BE49-F238E27FC236}">
                <a16:creationId xmlns:a16="http://schemas.microsoft.com/office/drawing/2014/main" id="{9C3AE372-0E56-771E-CCB5-C1E77A38D343}"/>
              </a:ext>
            </a:extLst>
          </p:cNvPr>
          <p:cNvSpPr>
            <a:spLocks noGrp="1"/>
          </p:cNvSpPr>
          <p:nvPr>
            <p:ph type="body" sz="quarter" idx="66" hasCustomPrompt="1"/>
          </p:nvPr>
        </p:nvSpPr>
        <p:spPr>
          <a:xfrm>
            <a:off x="28644881" y="17103569"/>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93" name="Text Placeholder 7">
            <a:extLst>
              <a:ext uri="{FF2B5EF4-FFF2-40B4-BE49-F238E27FC236}">
                <a16:creationId xmlns:a16="http://schemas.microsoft.com/office/drawing/2014/main" id="{F415D1AB-B98D-8EC8-08B0-3DAD5A3D8CB4}"/>
              </a:ext>
            </a:extLst>
          </p:cNvPr>
          <p:cNvSpPr>
            <a:spLocks noGrp="1"/>
          </p:cNvSpPr>
          <p:nvPr>
            <p:ph type="body" sz="quarter" idx="67" hasCustomPrompt="1"/>
          </p:nvPr>
        </p:nvSpPr>
        <p:spPr>
          <a:xfrm>
            <a:off x="28644881" y="17791176"/>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94" name="Text Placeholder 7">
            <a:extLst>
              <a:ext uri="{FF2B5EF4-FFF2-40B4-BE49-F238E27FC236}">
                <a16:creationId xmlns:a16="http://schemas.microsoft.com/office/drawing/2014/main" id="{5A71691E-DD29-C12F-E295-A972376CE117}"/>
              </a:ext>
            </a:extLst>
          </p:cNvPr>
          <p:cNvSpPr>
            <a:spLocks noGrp="1"/>
          </p:cNvSpPr>
          <p:nvPr>
            <p:ph type="body" sz="quarter" idx="68" hasCustomPrompt="1"/>
          </p:nvPr>
        </p:nvSpPr>
        <p:spPr>
          <a:xfrm>
            <a:off x="1637606"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95" name="Text Placeholder 7">
            <a:extLst>
              <a:ext uri="{FF2B5EF4-FFF2-40B4-BE49-F238E27FC236}">
                <a16:creationId xmlns:a16="http://schemas.microsoft.com/office/drawing/2014/main" id="{909DF864-DBFA-F92D-B685-429A430B2601}"/>
              </a:ext>
            </a:extLst>
          </p:cNvPr>
          <p:cNvSpPr>
            <a:spLocks noGrp="1"/>
          </p:cNvSpPr>
          <p:nvPr>
            <p:ph type="body" sz="quarter" idx="69" hasCustomPrompt="1"/>
          </p:nvPr>
        </p:nvSpPr>
        <p:spPr>
          <a:xfrm>
            <a:off x="1637606"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96" name="Title 1">
            <a:extLst>
              <a:ext uri="{FF2B5EF4-FFF2-40B4-BE49-F238E27FC236}">
                <a16:creationId xmlns:a16="http://schemas.microsoft.com/office/drawing/2014/main" id="{4AD4D5AB-34C6-812D-8AD2-BF8272B62835}"/>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97" name="Text Placeholder 7">
            <a:extLst>
              <a:ext uri="{FF2B5EF4-FFF2-40B4-BE49-F238E27FC236}">
                <a16:creationId xmlns:a16="http://schemas.microsoft.com/office/drawing/2014/main" id="{B1FCE4BF-7751-CC7B-D446-A5791D382E69}"/>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Tree>
    <p:extLst>
      <p:ext uri="{BB962C8B-B14F-4D97-AF65-F5344CB8AC3E}">
        <p14:creationId xmlns:p14="http://schemas.microsoft.com/office/powerpoint/2010/main" val="3322413346"/>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Use Cas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sz="7200">
                <a:solidFill>
                  <a:schemeClr val="bg1"/>
                </a:solidFill>
                <a:latin typeface="+mn-lt"/>
              </a:defRPr>
            </a:lvl1pPr>
          </a:lstStyle>
          <a:p>
            <a:r>
              <a:rPr lang="en-US" dirty="0"/>
              <a:t>Click to add image</a:t>
            </a:r>
          </a:p>
        </p:txBody>
      </p:sp>
    </p:spTree>
    <p:extLst>
      <p:ext uri="{BB962C8B-B14F-4D97-AF65-F5344CB8AC3E}">
        <p14:creationId xmlns:p14="http://schemas.microsoft.com/office/powerpoint/2010/main" val="1130100509"/>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nt Testing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C870B57E-B314-99BB-8DF8-2672644B4F4E}"/>
              </a:ext>
            </a:extLst>
          </p:cNvPr>
          <p:cNvSpPr/>
          <p:nvPr userDrawn="1"/>
        </p:nvSpPr>
        <p:spPr>
          <a:xfrm>
            <a:off x="15000920" y="10556523"/>
            <a:ext cx="11020290" cy="74920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endParaRPr lang="en-US" sz="9600" b="1" dirty="0" err="1">
              <a:solidFill>
                <a:schemeClr val="tx1"/>
              </a:solidFill>
              <a:latin typeface="NVIDIA Sans" panose="020B0503020203020204" pitchFamily="34" charset="0"/>
              <a:cs typeface="NVIDIA Sans" panose="020B0503020203020204" pitchFamily="34" charset="0"/>
            </a:endParaRPr>
          </a:p>
        </p:txBody>
      </p:sp>
      <p:pic>
        <p:nvPicPr>
          <p:cNvPr id="8" name="Picture 7">
            <a:extLst>
              <a:ext uri="{FF2B5EF4-FFF2-40B4-BE49-F238E27FC236}">
                <a16:creationId xmlns:a16="http://schemas.microsoft.com/office/drawing/2014/main" id="{AF3F80E6-5287-D931-0053-EF9F8579EE41}"/>
              </a:ext>
            </a:extLst>
          </p:cNvPr>
          <p:cNvPicPr>
            <a:picLocks noChangeAspect="1"/>
          </p:cNvPicPr>
          <p:nvPr userDrawn="1"/>
        </p:nvPicPr>
        <p:blipFill>
          <a:blip r:embed="rId2"/>
          <a:stretch>
            <a:fillRect/>
          </a:stretch>
        </p:blipFill>
        <p:spPr>
          <a:xfrm>
            <a:off x="3087422" y="10556523"/>
            <a:ext cx="11022523" cy="7864522"/>
          </a:xfrm>
          <a:prstGeom prst="rect">
            <a:avLst/>
          </a:prstGeom>
        </p:spPr>
      </p:pic>
      <p:sp>
        <p:nvSpPr>
          <p:cNvPr id="10" name="Content Placeholder 2">
            <a:extLst>
              <a:ext uri="{FF2B5EF4-FFF2-40B4-BE49-F238E27FC236}">
                <a16:creationId xmlns:a16="http://schemas.microsoft.com/office/drawing/2014/main" id="{1D89DD87-13E1-B25F-EBCC-2BC52BA4AACF}"/>
              </a:ext>
            </a:extLst>
          </p:cNvPr>
          <p:cNvSpPr>
            <a:spLocks noGrp="1"/>
          </p:cNvSpPr>
          <p:nvPr>
            <p:ph idx="11" hasCustomPrompt="1"/>
          </p:nvPr>
        </p:nvSpPr>
        <p:spPr>
          <a:xfrm>
            <a:off x="15951796" y="11141440"/>
            <a:ext cx="9273032" cy="2550828"/>
          </a:xfrm>
          <a:prstGeom prst="rect">
            <a:avLst/>
          </a:prstGeom>
        </p:spPr>
        <p:txBody>
          <a:bodyPr/>
          <a:lstStyle>
            <a:lvl1pPr marL="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1pPr>
            <a:lvl2pPr marL="9144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2pPr>
            <a:lvl3pPr marL="18288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3pPr>
            <a:lvl4pPr marL="27432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4pPr>
            <a:lvl5pPr marL="36576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5pPr>
          </a:lstStyle>
          <a:p>
            <a:pPr lvl="0"/>
            <a:r>
              <a:rPr lang="en-US" dirty="0"/>
              <a:t>Click to edit text styles</a:t>
            </a:r>
          </a:p>
        </p:txBody>
      </p:sp>
      <p:sp>
        <p:nvSpPr>
          <p:cNvPr id="11" name="Content Placeholder 2">
            <a:extLst>
              <a:ext uri="{FF2B5EF4-FFF2-40B4-BE49-F238E27FC236}">
                <a16:creationId xmlns:a16="http://schemas.microsoft.com/office/drawing/2014/main" id="{0B869C1B-4BC1-3F4F-4B38-F2FBE6DA6157}"/>
              </a:ext>
            </a:extLst>
          </p:cNvPr>
          <p:cNvSpPr>
            <a:spLocks noGrp="1"/>
          </p:cNvSpPr>
          <p:nvPr>
            <p:ph idx="12" hasCustomPrompt="1"/>
          </p:nvPr>
        </p:nvSpPr>
        <p:spPr>
          <a:xfrm>
            <a:off x="15951796" y="13730012"/>
            <a:ext cx="9273032" cy="2550828"/>
          </a:xfrm>
          <a:prstGeom prst="rect">
            <a:avLst/>
          </a:prstGeom>
        </p:spPr>
        <p:txBody>
          <a:bodyPr/>
          <a:lstStyle>
            <a:lvl1pPr marL="0" indent="0">
              <a:buClr>
                <a:schemeClr val="tx2"/>
              </a:buClr>
              <a:buFontTx/>
              <a:buNone/>
              <a:defRPr sz="9600" b="0">
                <a:solidFill>
                  <a:schemeClr val="bg1"/>
                </a:solidFill>
                <a:latin typeface="NVIDIA Sans" panose="020B0503020203020204" pitchFamily="34" charset="0"/>
                <a:cs typeface="NVIDIA Sans" panose="020B0503020203020204" pitchFamily="34" charset="0"/>
              </a:defRPr>
            </a:lvl1pPr>
            <a:lvl2pPr marL="9144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2pPr>
            <a:lvl3pPr marL="18288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3pPr>
            <a:lvl4pPr marL="27432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4pPr>
            <a:lvl5pPr marL="36576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5pPr>
          </a:lstStyle>
          <a:p>
            <a:pPr lvl="0"/>
            <a:r>
              <a:rPr lang="en-US" dirty="0"/>
              <a:t>Click to edit text styles</a:t>
            </a:r>
          </a:p>
        </p:txBody>
      </p:sp>
    </p:spTree>
    <p:extLst>
      <p:ext uri="{BB962C8B-B14F-4D97-AF65-F5344CB8AC3E}">
        <p14:creationId xmlns:p14="http://schemas.microsoft.com/office/powerpoint/2010/main" val="1039441924"/>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Demo - Imag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sz="7200">
                <a:solidFill>
                  <a:schemeClr val="bg1"/>
                </a:solidFill>
                <a:latin typeface="+mn-lt"/>
              </a:defRPr>
            </a:lvl1pPr>
          </a:lstStyle>
          <a:p>
            <a:r>
              <a:rPr lang="en-US" dirty="0"/>
              <a:t>Click to add image of video/demo</a:t>
            </a:r>
          </a:p>
        </p:txBody>
      </p:sp>
    </p:spTree>
    <p:extLst>
      <p:ext uri="{BB962C8B-B14F-4D97-AF65-F5344CB8AC3E}">
        <p14:creationId xmlns:p14="http://schemas.microsoft.com/office/powerpoint/2010/main" val="3390819932"/>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 Insert Video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834EEA-7CA3-4C82-B29B-3EA15B8822C9}"/>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7" name="Media Placeholder 7">
            <a:extLst>
              <a:ext uri="{FF2B5EF4-FFF2-40B4-BE49-F238E27FC236}">
                <a16:creationId xmlns:a16="http://schemas.microsoft.com/office/drawing/2014/main" id="{95086AA8-FFA8-416F-AD2F-0B7223809227}"/>
              </a:ext>
            </a:extLst>
          </p:cNvPr>
          <p:cNvSpPr>
            <a:spLocks noGrp="1"/>
          </p:cNvSpPr>
          <p:nvPr>
            <p:ph type="media"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lang="en-US" sz="8400" b="1" dirty="0">
                <a:solidFill>
                  <a:schemeClr val="bg1"/>
                </a:solidFill>
                <a:latin typeface="+mn-lt"/>
              </a:defRPr>
            </a:lvl1pPr>
          </a:lstStyle>
          <a:p>
            <a:pPr marL="857250" lvl="0" indent="-857250" algn="ctr"/>
            <a:r>
              <a:rPr lang="en-US" dirty="0"/>
              <a:t>Click to add video</a:t>
            </a:r>
          </a:p>
        </p:txBody>
      </p:sp>
    </p:spTree>
    <p:extLst>
      <p:ext uri="{BB962C8B-B14F-4D97-AF65-F5344CB8AC3E}">
        <p14:creationId xmlns:p14="http://schemas.microsoft.com/office/powerpoint/2010/main" val="2602793038"/>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9" name="Picture 8" descr="A picture containing blur&#10;&#10;Description automatically generated">
            <a:extLst>
              <a:ext uri="{FF2B5EF4-FFF2-40B4-BE49-F238E27FC236}">
                <a16:creationId xmlns:a16="http://schemas.microsoft.com/office/drawing/2014/main" id="{2F3DB845-5766-4820-4918-271D918614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36576000" cy="20574000"/>
          </a:xfrm>
          <a:prstGeom prst="rect">
            <a:avLst/>
          </a:prstGeom>
        </p:spPr>
      </p:pic>
      <p:sp>
        <p:nvSpPr>
          <p:cNvPr id="11" name="Rectangle 10">
            <a:extLst>
              <a:ext uri="{FF2B5EF4-FFF2-40B4-BE49-F238E27FC236}">
                <a16:creationId xmlns:a16="http://schemas.microsoft.com/office/drawing/2014/main" id="{14291D50-C916-93F1-BE1F-9876B2B209C5}"/>
              </a:ext>
            </a:extLst>
          </p:cNvPr>
          <p:cNvSpPr/>
          <p:nvPr userDrawn="1"/>
        </p:nvSpPr>
        <p:spPr>
          <a:xfrm flipV="1">
            <a:off x="1" y="14987091"/>
            <a:ext cx="36575999" cy="5586908"/>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2" name="Rectangle 11">
            <a:extLst>
              <a:ext uri="{FF2B5EF4-FFF2-40B4-BE49-F238E27FC236}">
                <a16:creationId xmlns:a16="http://schemas.microsoft.com/office/drawing/2014/main" id="{A9A92C82-C327-5A90-C12A-8057E790A54C}"/>
              </a:ext>
            </a:extLst>
          </p:cNvPr>
          <p:cNvSpPr/>
          <p:nvPr userDrawn="1"/>
        </p:nvSpPr>
        <p:spPr>
          <a:xfrm>
            <a:off x="1" y="-1"/>
            <a:ext cx="36575999" cy="11267769"/>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tx1"/>
                </a:solidFill>
                <a:latin typeface="NVIDIA Sans" panose="020B0503020203020204" pitchFamily="34" charset="0"/>
                <a:cs typeface="NVIDIA Sans" panose="020B0503020203020204" pitchFamily="34" charset="0"/>
              </a:defRPr>
            </a:lvl1pPr>
          </a:lstStyle>
          <a:p>
            <a:r>
              <a:rPr lang="en-US" dirty="0"/>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cxnSp>
        <p:nvCxnSpPr>
          <p:cNvPr id="13" name="Straight Connector 12">
            <a:extLst>
              <a:ext uri="{FF2B5EF4-FFF2-40B4-BE49-F238E27FC236}">
                <a16:creationId xmlns:a16="http://schemas.microsoft.com/office/drawing/2014/main" id="{D6BE77BD-ED1F-A7D7-8432-E2BA5A5A8972}"/>
              </a:ext>
            </a:extLst>
          </p:cNvPr>
          <p:cNvCxnSpPr/>
          <p:nvPr userDrawn="1"/>
        </p:nvCxnSpPr>
        <p:spPr>
          <a:xfrm>
            <a:off x="0" y="11329275"/>
            <a:ext cx="36576000" cy="0"/>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1BE51B-1B8A-15D0-E565-FDD00D1E8984}"/>
              </a:ext>
            </a:extLst>
          </p:cNvPr>
          <p:cNvGrpSpPr/>
          <p:nvPr userDrawn="1"/>
        </p:nvGrpSpPr>
        <p:grpSpPr>
          <a:xfrm>
            <a:off x="34015681" y="19477636"/>
            <a:ext cx="2560319" cy="1099561"/>
            <a:chOff x="34015681" y="19477636"/>
            <a:chExt cx="2560319" cy="1099561"/>
          </a:xfrm>
        </p:grpSpPr>
        <p:sp>
          <p:nvSpPr>
            <p:cNvPr id="18" name="Rectangle 17">
              <a:extLst>
                <a:ext uri="{FF2B5EF4-FFF2-40B4-BE49-F238E27FC236}">
                  <a16:creationId xmlns:a16="http://schemas.microsoft.com/office/drawing/2014/main" id="{3CC534D5-C446-A8C8-A1C5-D8D4F4AB8BB7}"/>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19" name="Picture 18" descr="Logo&#10;&#10;Description automatically generated">
              <a:extLst>
                <a:ext uri="{FF2B5EF4-FFF2-40B4-BE49-F238E27FC236}">
                  <a16:creationId xmlns:a16="http://schemas.microsoft.com/office/drawing/2014/main" id="{C19F4DC3-AC6F-A784-716C-562AAEF28D6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015681" y="19477636"/>
              <a:ext cx="2159583" cy="743794"/>
            </a:xfrm>
            <a:prstGeom prst="rect">
              <a:avLst/>
            </a:prstGeom>
          </p:spPr>
        </p:pic>
      </p:grpSp>
    </p:spTree>
    <p:extLst>
      <p:ext uri="{BB962C8B-B14F-4D97-AF65-F5344CB8AC3E}">
        <p14:creationId xmlns:p14="http://schemas.microsoft.com/office/powerpoint/2010/main" val="30660233"/>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mplex_Timeline">
    <p:spTree>
      <p:nvGrpSpPr>
        <p:cNvPr id="1" name=""/>
        <p:cNvGrpSpPr/>
        <p:nvPr/>
      </p:nvGrpSpPr>
      <p:grpSpPr>
        <a:xfrm>
          <a:off x="0" y="0"/>
          <a:ext cx="0" cy="0"/>
          <a:chOff x="0" y="0"/>
          <a:chExt cx="0" cy="0"/>
        </a:xfrm>
      </p:grpSpPr>
      <p:pic>
        <p:nvPicPr>
          <p:cNvPr id="9" name="Picture 8" descr="A picture containing blur&#10;&#10;Description automatically generated">
            <a:extLst>
              <a:ext uri="{FF2B5EF4-FFF2-40B4-BE49-F238E27FC236}">
                <a16:creationId xmlns:a16="http://schemas.microsoft.com/office/drawing/2014/main" id="{2F3DB845-5766-4820-4918-271D918614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36576000" cy="20574000"/>
          </a:xfrm>
          <a:prstGeom prst="rect">
            <a:avLst/>
          </a:prstGeom>
        </p:spPr>
      </p:pic>
      <p:sp>
        <p:nvSpPr>
          <p:cNvPr id="11" name="Rectangle 10">
            <a:extLst>
              <a:ext uri="{FF2B5EF4-FFF2-40B4-BE49-F238E27FC236}">
                <a16:creationId xmlns:a16="http://schemas.microsoft.com/office/drawing/2014/main" id="{14291D50-C916-93F1-BE1F-9876B2B209C5}"/>
              </a:ext>
            </a:extLst>
          </p:cNvPr>
          <p:cNvSpPr/>
          <p:nvPr userDrawn="1"/>
        </p:nvSpPr>
        <p:spPr>
          <a:xfrm flipV="1">
            <a:off x="1" y="14987091"/>
            <a:ext cx="36575999" cy="5586908"/>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2" name="Rectangle 11">
            <a:extLst>
              <a:ext uri="{FF2B5EF4-FFF2-40B4-BE49-F238E27FC236}">
                <a16:creationId xmlns:a16="http://schemas.microsoft.com/office/drawing/2014/main" id="{A9A92C82-C327-5A90-C12A-8057E790A54C}"/>
              </a:ext>
            </a:extLst>
          </p:cNvPr>
          <p:cNvSpPr/>
          <p:nvPr userDrawn="1"/>
        </p:nvSpPr>
        <p:spPr>
          <a:xfrm>
            <a:off x="1" y="-1"/>
            <a:ext cx="36575999" cy="11267769"/>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tx1"/>
                </a:solidFill>
                <a:latin typeface="NVIDIA Sans" panose="020B0503020203020204" pitchFamily="34" charset="0"/>
                <a:cs typeface="NVIDIA Sans" panose="020B0503020203020204" pitchFamily="34" charset="0"/>
              </a:defRPr>
            </a:lvl1pPr>
          </a:lstStyle>
          <a:p>
            <a:r>
              <a:rPr lang="en-US" dirty="0"/>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grpSp>
        <p:nvGrpSpPr>
          <p:cNvPr id="14" name="Group 13">
            <a:extLst>
              <a:ext uri="{FF2B5EF4-FFF2-40B4-BE49-F238E27FC236}">
                <a16:creationId xmlns:a16="http://schemas.microsoft.com/office/drawing/2014/main" id="{611BE51B-1B8A-15D0-E565-FDD00D1E8984}"/>
              </a:ext>
            </a:extLst>
          </p:cNvPr>
          <p:cNvGrpSpPr/>
          <p:nvPr userDrawn="1"/>
        </p:nvGrpSpPr>
        <p:grpSpPr>
          <a:xfrm>
            <a:off x="34015681" y="19477636"/>
            <a:ext cx="2560319" cy="1099561"/>
            <a:chOff x="34015681" y="19477636"/>
            <a:chExt cx="2560319" cy="1099561"/>
          </a:xfrm>
        </p:grpSpPr>
        <p:sp>
          <p:nvSpPr>
            <p:cNvPr id="18" name="Rectangle 17">
              <a:extLst>
                <a:ext uri="{FF2B5EF4-FFF2-40B4-BE49-F238E27FC236}">
                  <a16:creationId xmlns:a16="http://schemas.microsoft.com/office/drawing/2014/main" id="{3CC534D5-C446-A8C8-A1C5-D8D4F4AB8BB7}"/>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19" name="Picture 18" descr="Logo&#10;&#10;Description automatically generated">
              <a:extLst>
                <a:ext uri="{FF2B5EF4-FFF2-40B4-BE49-F238E27FC236}">
                  <a16:creationId xmlns:a16="http://schemas.microsoft.com/office/drawing/2014/main" id="{C19F4DC3-AC6F-A784-716C-562AAEF28D6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015681" y="19477636"/>
              <a:ext cx="2159583" cy="743794"/>
            </a:xfrm>
            <a:prstGeom prst="rect">
              <a:avLst/>
            </a:prstGeom>
          </p:spPr>
        </p:pic>
      </p:grpSp>
    </p:spTree>
    <p:extLst>
      <p:ext uri="{BB962C8B-B14F-4D97-AF65-F5344CB8AC3E}">
        <p14:creationId xmlns:p14="http://schemas.microsoft.com/office/powerpoint/2010/main" val="2396150703"/>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FE7366-C86A-7B24-4079-3556645CE52B}"/>
              </a:ext>
            </a:extLst>
          </p:cNvPr>
          <p:cNvSpPr/>
          <p:nvPr userDrawn="1"/>
        </p:nvSpPr>
        <p:spPr>
          <a:xfrm>
            <a:off x="17204620" y="5394960"/>
            <a:ext cx="566928" cy="151790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5" name="Picture 4">
            <a:extLst>
              <a:ext uri="{FF2B5EF4-FFF2-40B4-BE49-F238E27FC236}">
                <a16:creationId xmlns:a16="http://schemas.microsoft.com/office/drawing/2014/main" id="{C0FF39F7-6D39-E797-5348-2E9A9D5D2F44}"/>
              </a:ext>
            </a:extLst>
          </p:cNvPr>
          <p:cNvPicPr>
            <a:picLocks noChangeAspect="1"/>
          </p:cNvPicPr>
          <p:nvPr userDrawn="1"/>
        </p:nvPicPr>
        <p:blipFill rotWithShape="1">
          <a:blip r:embed="rId2"/>
          <a:srcRect l="44352" t="9168" r="17269" b="9409"/>
          <a:stretch/>
        </p:blipFill>
        <p:spPr>
          <a:xfrm>
            <a:off x="0" y="0"/>
            <a:ext cx="17239129" cy="20574000"/>
          </a:xfrm>
          <a:prstGeom prst="rect">
            <a:avLst/>
          </a:prstGeom>
        </p:spPr>
      </p:pic>
    </p:spTree>
    <p:extLst>
      <p:ext uri="{BB962C8B-B14F-4D97-AF65-F5344CB8AC3E}">
        <p14:creationId xmlns:p14="http://schemas.microsoft.com/office/powerpoint/2010/main" val="356588546"/>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Embar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068417-0A49-4E97-BD32-9EE897037421}"/>
              </a:ext>
            </a:extLst>
          </p:cNvPr>
          <p:cNvSpPr/>
          <p:nvPr userDrawn="1"/>
        </p:nvSpPr>
        <p:spPr>
          <a:xfrm>
            <a:off x="0" y="0"/>
            <a:ext cx="36576000" cy="20574000"/>
          </a:xfrm>
          <a:prstGeom prst="rect">
            <a:avLst/>
          </a:prstGeom>
          <a:solidFill>
            <a:srgbClr val="9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4">
            <a:extLst>
              <a:ext uri="{FF2B5EF4-FFF2-40B4-BE49-F238E27FC236}">
                <a16:creationId xmlns:a16="http://schemas.microsoft.com/office/drawing/2014/main" id="{5CE798D4-9140-2EC5-6DC9-6C6A5F5737E4}"/>
              </a:ext>
            </a:extLst>
          </p:cNvPr>
          <p:cNvSpPr>
            <a:spLocks noGrp="1"/>
          </p:cNvSpPr>
          <p:nvPr>
            <p:ph type="body" sz="quarter" idx="10" hasCustomPrompt="1"/>
          </p:nvPr>
        </p:nvSpPr>
        <p:spPr>
          <a:xfrm>
            <a:off x="7634260" y="10771999"/>
            <a:ext cx="22733876" cy="5476186"/>
          </a:xfrm>
          <a:prstGeom prst="rect">
            <a:avLst/>
          </a:prstGeom>
        </p:spPr>
        <p:txBody>
          <a:bodyPr/>
          <a:lstStyle>
            <a:lvl1pPr marL="0" indent="0" algn="l">
              <a:lnSpc>
                <a:spcPct val="90000"/>
              </a:lnSpc>
              <a:spcBef>
                <a:spcPts val="0"/>
              </a:spcBef>
              <a:buFontTx/>
              <a:buNone/>
              <a:defRPr sz="4400" cap="none" baseline="0">
                <a:solidFill>
                  <a:schemeClr val="tx1"/>
                </a:solidFill>
                <a:latin typeface="NVIDIA Sans Medium" panose="020B0603020203020204" pitchFamily="34" charset="0"/>
                <a:cs typeface="NVIDIA Sans Medium" panose="020B0603020203020204" pitchFamily="34" charset="0"/>
              </a:defRPr>
            </a:lvl1pPr>
            <a:lvl2pPr marL="2562793" indent="0" algn="l">
              <a:lnSpc>
                <a:spcPct val="90000"/>
              </a:lnSpc>
              <a:buFontTx/>
              <a:buNone/>
              <a:defRPr sz="7539" cap="all" baseline="0">
                <a:solidFill>
                  <a:schemeClr val="tx2"/>
                </a:solidFill>
                <a:latin typeface="DINPro-Medium" panose="02000503030000020004" pitchFamily="50" charset="0"/>
              </a:defRPr>
            </a:lvl2pPr>
            <a:lvl3pPr marL="4883581" indent="0" algn="l">
              <a:lnSpc>
                <a:spcPct val="90000"/>
              </a:lnSpc>
              <a:buFontTx/>
              <a:buNone/>
              <a:defRPr sz="7539" cap="all" baseline="0">
                <a:solidFill>
                  <a:schemeClr val="tx2"/>
                </a:solidFill>
                <a:latin typeface="DINPro-Medium" panose="02000503030000020004" pitchFamily="50" charset="0"/>
              </a:defRPr>
            </a:lvl3pPr>
            <a:lvl4pPr marL="6933729" indent="0">
              <a:buNone/>
              <a:defRPr/>
            </a:lvl4pPr>
          </a:lstStyle>
          <a:p>
            <a:pPr lvl="0"/>
            <a:r>
              <a:rPr lang="en-US" dirty="0"/>
              <a:t>Edit Text Style</a:t>
            </a:r>
          </a:p>
        </p:txBody>
      </p:sp>
      <p:sp>
        <p:nvSpPr>
          <p:cNvPr id="10" name="Title 1">
            <a:extLst>
              <a:ext uri="{FF2B5EF4-FFF2-40B4-BE49-F238E27FC236}">
                <a16:creationId xmlns:a16="http://schemas.microsoft.com/office/drawing/2014/main" id="{9FAAD9D4-FB4F-9DA0-9C5E-7AD5B9D1B73A}"/>
              </a:ext>
            </a:extLst>
          </p:cNvPr>
          <p:cNvSpPr>
            <a:spLocks noGrp="1"/>
          </p:cNvSpPr>
          <p:nvPr>
            <p:ph type="title" hasCustomPrompt="1"/>
          </p:nvPr>
        </p:nvSpPr>
        <p:spPr>
          <a:xfrm>
            <a:off x="7634260" y="9024760"/>
            <a:ext cx="22733877" cy="1754266"/>
          </a:xfrm>
          <a:prstGeom prst="rect">
            <a:avLst/>
          </a:prstGeom>
        </p:spPr>
        <p:txBody>
          <a:bodyPr/>
          <a:lstStyle>
            <a:lvl1pPr algn="l">
              <a:defRPr sz="12000" b="0" cap="none">
                <a:solidFill>
                  <a:schemeClr val="tx1"/>
                </a:solidFill>
                <a:latin typeface="NVIDIA Sans Light" panose="020B0303020203020204" pitchFamily="34" charset="0"/>
                <a:cs typeface="NVIDIA Sans Light" panose="020B0303020203020204" pitchFamily="34" charset="0"/>
              </a:defRPr>
            </a:lvl1pPr>
          </a:lstStyle>
          <a:p>
            <a:r>
              <a:rPr lang="en-US" dirty="0"/>
              <a:t>Click to add text</a:t>
            </a:r>
          </a:p>
        </p:txBody>
      </p:sp>
      <p:pic>
        <p:nvPicPr>
          <p:cNvPr id="11" name="Picture 10" descr="A close up of a logo&#10;&#10;Description automatically generated">
            <a:extLst>
              <a:ext uri="{FF2B5EF4-FFF2-40B4-BE49-F238E27FC236}">
                <a16:creationId xmlns:a16="http://schemas.microsoft.com/office/drawing/2014/main" id="{71DC9D6B-A1D3-6E9D-3F5B-25ABC3B87F48}"/>
              </a:ext>
            </a:extLst>
          </p:cNvPr>
          <p:cNvPicPr>
            <a:picLocks noChangeAspect="1"/>
          </p:cNvPicPr>
          <p:nvPr userDrawn="1"/>
        </p:nvPicPr>
        <p:blipFill>
          <a:blip r:embed="rId2"/>
          <a:stretch>
            <a:fillRect/>
          </a:stretch>
        </p:blipFill>
        <p:spPr>
          <a:xfrm>
            <a:off x="7193140" y="6248046"/>
            <a:ext cx="2357259" cy="2357256"/>
          </a:xfrm>
          <a:prstGeom prst="rect">
            <a:avLst/>
          </a:prstGeom>
        </p:spPr>
      </p:pic>
    </p:spTree>
    <p:extLst>
      <p:ext uri="{BB962C8B-B14F-4D97-AF65-F5344CB8AC3E}">
        <p14:creationId xmlns:p14="http://schemas.microsoft.com/office/powerpoint/2010/main" val="514405411"/>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F7E653-B7EE-05E2-34FD-F035A4A64F3D}"/>
              </a:ext>
            </a:extLst>
          </p:cNvPr>
          <p:cNvPicPr>
            <a:picLocks noChangeAspect="1"/>
          </p:cNvPicPr>
          <p:nvPr userDrawn="1"/>
        </p:nvPicPr>
        <p:blipFill>
          <a:blip r:embed="rId2"/>
          <a:srcRect/>
          <a:stretch/>
        </p:blipFill>
        <p:spPr>
          <a:xfrm>
            <a:off x="-1" y="0"/>
            <a:ext cx="36576001" cy="20574000"/>
          </a:xfrm>
          <a:prstGeom prst="rect">
            <a:avLst/>
          </a:prstGeom>
        </p:spPr>
      </p:pic>
      <p:pic>
        <p:nvPicPr>
          <p:cNvPr id="6" name="Picture 5" descr="Logo&#10;&#10;Description automatically generated">
            <a:extLst>
              <a:ext uri="{FF2B5EF4-FFF2-40B4-BE49-F238E27FC236}">
                <a16:creationId xmlns:a16="http://schemas.microsoft.com/office/drawing/2014/main" id="{72A4F396-AF1A-AFD8-3D29-A26B64BFC4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6127" y="2587248"/>
            <a:ext cx="8439773" cy="2906791"/>
          </a:xfrm>
          <a:prstGeom prst="rect">
            <a:avLst/>
          </a:prstGeom>
        </p:spPr>
      </p:pic>
    </p:spTree>
    <p:extLst>
      <p:ext uri="{BB962C8B-B14F-4D97-AF65-F5344CB8AC3E}">
        <p14:creationId xmlns:p14="http://schemas.microsoft.com/office/powerpoint/2010/main" val="3577155796"/>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3"/>
            <a:ext cx="33253680" cy="1969770"/>
          </a:xfrm>
        </p:spPr>
        <p:txBody>
          <a:bodyPr/>
          <a:lstStyle>
            <a:lvl1pPr algn="ctr">
              <a:defRPr sz="96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1722500" y="7010118"/>
            <a:ext cx="33162240" cy="12396416"/>
          </a:xfrm>
        </p:spPr>
        <p:txBody>
          <a:bodyPr/>
          <a:lstStyle>
            <a:lvl1pPr marL="0" indent="0">
              <a:buClr>
                <a:schemeClr val="bg2"/>
              </a:buClr>
              <a:buSzPct val="100000"/>
              <a:buFontTx/>
              <a:buNone/>
              <a:defRPr sz="4800">
                <a:solidFill>
                  <a:schemeClr val="accent4"/>
                </a:solidFill>
              </a:defRPr>
            </a:lvl1pPr>
            <a:lvl2pPr marL="1905038" indent="0">
              <a:buClr>
                <a:schemeClr val="bg2"/>
              </a:buClr>
              <a:buSzPct val="100000"/>
              <a:buFontTx/>
              <a:buNone/>
              <a:defRPr sz="4000">
                <a:solidFill>
                  <a:schemeClr val="accent4"/>
                </a:solidFill>
              </a:defRPr>
            </a:lvl2pPr>
            <a:lvl3pPr marL="3630156" indent="0">
              <a:buClr>
                <a:schemeClr val="bg2"/>
              </a:buClr>
              <a:buSzPct val="100000"/>
              <a:buFontTx/>
              <a:buNone/>
              <a:defRPr sz="3666">
                <a:solidFill>
                  <a:schemeClr val="accent4"/>
                </a:solidFill>
              </a:defRPr>
            </a:lvl3pPr>
            <a:lvl4pPr marL="5916202" indent="-762016">
              <a:buClr>
                <a:schemeClr val="bg2"/>
              </a:buClr>
              <a:buFont typeface="Wingdings" panose="05000000000000000000" pitchFamily="2" charset="2"/>
              <a:buChar char="§"/>
              <a:defRPr sz="6000">
                <a:solidFill>
                  <a:schemeClr val="tx1"/>
                </a:solidFill>
              </a:defRPr>
            </a:lvl4pPr>
            <a:lvl5pPr marL="7059224" indent="-762016">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1661160" y="3627122"/>
            <a:ext cx="33253680" cy="1751544"/>
          </a:xfrm>
        </p:spPr>
        <p:txBody>
          <a:bodyPr/>
          <a:lstStyle>
            <a:lvl1pPr marL="0" indent="0" algn="ctr">
              <a:buFontTx/>
              <a:buNone/>
              <a:defRPr sz="6000" b="0">
                <a:solidFill>
                  <a:schemeClr val="tx2"/>
                </a:solidFill>
                <a:latin typeface="Trebuchet MS" panose="020B0603020202020204" pitchFamily="34" charset="0"/>
              </a:defRPr>
            </a:lvl1pPr>
            <a:lvl2pPr marL="1905038" indent="0" algn="ctr">
              <a:buFontTx/>
              <a:buNone/>
              <a:defRPr sz="9334">
                <a:solidFill>
                  <a:schemeClr val="tx2"/>
                </a:solidFill>
                <a:latin typeface="Trebuchet MS" panose="020B0603020202020204" pitchFamily="34" charset="0"/>
              </a:defRPr>
            </a:lvl2pPr>
            <a:lvl3pPr marL="3630156" indent="0" algn="ctr">
              <a:buFontTx/>
              <a:buNone/>
              <a:defRPr sz="9334">
                <a:solidFill>
                  <a:schemeClr val="tx2"/>
                </a:solidFill>
                <a:latin typeface="Trebuchet MS" panose="020B0603020202020204" pitchFamily="34" charset="0"/>
              </a:defRPr>
            </a:lvl3pPr>
            <a:lvl4pPr marL="5154186" indent="0" algn="ctr">
              <a:buFontTx/>
              <a:buNone/>
              <a:defRPr sz="9334">
                <a:solidFill>
                  <a:schemeClr val="tx2"/>
                </a:solidFill>
                <a:latin typeface="Trebuchet MS" panose="020B0603020202020204" pitchFamily="34" charset="0"/>
              </a:defRPr>
            </a:lvl4pPr>
            <a:lvl5pPr marL="6297210" indent="0" algn="ctr">
              <a:buFontTx/>
              <a:buNone/>
              <a:defRPr sz="9334">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967841880"/>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Sub title and 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16602" y="1495331"/>
            <a:ext cx="33253680" cy="1969770"/>
          </a:xfrm>
        </p:spPr>
        <p:txBody>
          <a:bodyPr/>
          <a:lstStyle>
            <a:lvl1pPr algn="l">
              <a:defRPr sz="9600" cap="none" baseline="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a:xfrm>
            <a:off x="1663954" y="6373594"/>
            <a:ext cx="33162240" cy="12396416"/>
          </a:xfrm>
        </p:spPr>
        <p:txBody>
          <a:bodyPr/>
          <a:lstStyle>
            <a:lvl1pPr marL="0" indent="0">
              <a:spcBef>
                <a:spcPts val="1000"/>
              </a:spcBef>
              <a:spcAft>
                <a:spcPts val="1000"/>
              </a:spcAft>
              <a:buClr>
                <a:schemeClr val="bg2"/>
              </a:buClr>
              <a:buSzPct val="100000"/>
              <a:buFontTx/>
              <a:buNone/>
              <a:defRPr sz="5600">
                <a:solidFill>
                  <a:schemeClr val="bg1"/>
                </a:solidFill>
                <a:latin typeface="Arial" panose="020B0604020202020204" pitchFamily="34" charset="0"/>
                <a:cs typeface="Arial" panose="020B0604020202020204" pitchFamily="34" charset="0"/>
              </a:defRPr>
            </a:lvl1pPr>
            <a:lvl2pPr marL="1905038" indent="0">
              <a:spcBef>
                <a:spcPts val="1000"/>
              </a:spcBef>
              <a:spcAft>
                <a:spcPts val="1000"/>
              </a:spcAft>
              <a:buClr>
                <a:schemeClr val="bg2"/>
              </a:buClr>
              <a:buSzPct val="100000"/>
              <a:buFontTx/>
              <a:buNone/>
              <a:defRPr sz="4800">
                <a:solidFill>
                  <a:schemeClr val="bg1"/>
                </a:solidFill>
                <a:latin typeface="Arial" panose="020B0604020202020204" pitchFamily="34" charset="0"/>
                <a:cs typeface="Arial" panose="020B0604020202020204" pitchFamily="34" charset="0"/>
              </a:defRPr>
            </a:lvl2pPr>
            <a:lvl3pPr marL="3630156" indent="0">
              <a:buClr>
                <a:schemeClr val="bg2"/>
              </a:buClr>
              <a:buSzPct val="100000"/>
              <a:buFontTx/>
              <a:buNone/>
              <a:defRPr sz="3666">
                <a:solidFill>
                  <a:schemeClr val="accent4"/>
                </a:solidFill>
              </a:defRPr>
            </a:lvl3pPr>
            <a:lvl4pPr marL="5916202" indent="-762016">
              <a:buClr>
                <a:schemeClr val="bg2"/>
              </a:buClr>
              <a:buFont typeface="Wingdings" panose="05000000000000000000" pitchFamily="2" charset="2"/>
              <a:buChar char="§"/>
              <a:defRPr sz="6000">
                <a:solidFill>
                  <a:schemeClr val="tx1"/>
                </a:solidFill>
              </a:defRPr>
            </a:lvl4pPr>
            <a:lvl5pPr marL="7059224" indent="-762016">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1650662" y="3482978"/>
            <a:ext cx="33253680" cy="1751544"/>
          </a:xfrm>
        </p:spPr>
        <p:txBody>
          <a:bodyPr/>
          <a:lstStyle>
            <a:lvl1pPr marL="0" indent="0" algn="l">
              <a:buFontTx/>
              <a:buNone/>
              <a:defRPr sz="6000" b="0">
                <a:solidFill>
                  <a:srgbClr val="6F6F6F"/>
                </a:solidFill>
                <a:latin typeface="Arial" panose="020B0604020202020204" pitchFamily="34" charset="0"/>
                <a:cs typeface="Arial" panose="020B0604020202020204" pitchFamily="34" charset="0"/>
              </a:defRPr>
            </a:lvl1pPr>
            <a:lvl2pPr marL="1905038" indent="0" algn="ctr">
              <a:buFontTx/>
              <a:buNone/>
              <a:defRPr sz="9334">
                <a:solidFill>
                  <a:schemeClr val="tx2"/>
                </a:solidFill>
                <a:latin typeface="Trebuchet MS" panose="020B0603020202020204" pitchFamily="34" charset="0"/>
              </a:defRPr>
            </a:lvl2pPr>
            <a:lvl3pPr marL="3630156" indent="0" algn="ctr">
              <a:buFontTx/>
              <a:buNone/>
              <a:defRPr sz="9334">
                <a:solidFill>
                  <a:schemeClr val="tx2"/>
                </a:solidFill>
                <a:latin typeface="Trebuchet MS" panose="020B0603020202020204" pitchFamily="34" charset="0"/>
              </a:defRPr>
            </a:lvl3pPr>
            <a:lvl4pPr marL="5154186" indent="0" algn="ctr">
              <a:buFontTx/>
              <a:buNone/>
              <a:defRPr sz="9334">
                <a:solidFill>
                  <a:schemeClr val="tx2"/>
                </a:solidFill>
                <a:latin typeface="Trebuchet MS" panose="020B0603020202020204" pitchFamily="34" charset="0"/>
              </a:defRPr>
            </a:lvl4pPr>
            <a:lvl5pPr marL="6297210" indent="0" algn="ctr">
              <a:buFontTx/>
              <a:buNone/>
              <a:defRPr sz="9334">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751834119"/>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Tree>
    <p:extLst>
      <p:ext uri="{BB962C8B-B14F-4D97-AF65-F5344CB8AC3E}">
        <p14:creationId xmlns:p14="http://schemas.microsoft.com/office/powerpoint/2010/main" val="953729725"/>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0B5A3B7-671E-C83C-D30C-891E7AC206A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7" name="Text Placeholder 7">
            <a:extLst>
              <a:ext uri="{FF2B5EF4-FFF2-40B4-BE49-F238E27FC236}">
                <a16:creationId xmlns:a16="http://schemas.microsoft.com/office/drawing/2014/main" id="{B591E553-3F88-CE75-0B41-84F0FCE66A2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
        <p:nvSpPr>
          <p:cNvPr id="9" name="Content Placeholder 2">
            <a:extLst>
              <a:ext uri="{FF2B5EF4-FFF2-40B4-BE49-F238E27FC236}">
                <a16:creationId xmlns:a16="http://schemas.microsoft.com/office/drawing/2014/main" id="{D74C6155-7E24-522A-D9BC-0187CC5320D6}"/>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a:extLst>
              <a:ext uri="{FF2B5EF4-FFF2-40B4-BE49-F238E27FC236}">
                <a16:creationId xmlns:a16="http://schemas.microsoft.com/office/drawing/2014/main" id="{76E4777A-F626-7644-27B7-BFAC0B981393}"/>
              </a:ext>
            </a:extLst>
          </p:cNvPr>
          <p:cNvSpPr txBox="1"/>
          <p:nvPr userDrawn="1"/>
        </p:nvSpPr>
        <p:spPr>
          <a:xfrm>
            <a:off x="708485" y="19635786"/>
            <a:ext cx="6504666" cy="446276"/>
          </a:xfrm>
          <a:prstGeom prst="rect">
            <a:avLst/>
          </a:prstGeom>
          <a:noFill/>
        </p:spPr>
        <p:txBody>
          <a:bodyPr wrap="none" rtlCol="0">
            <a:spAutoFit/>
          </a:bodyPr>
          <a:lstStyle/>
          <a:p>
            <a:r>
              <a:rPr lang="en-US" sz="2300" dirty="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2655459822"/>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ING_Title, Subtitle,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48F5163-CB61-79FB-F160-F5D40ECCE6F5}"/>
              </a:ext>
            </a:extLst>
          </p:cNvPr>
          <p:cNvSpPr>
            <a:spLocks noGrp="1"/>
          </p:cNvSpPr>
          <p:nvPr>
            <p:ph type="title" hasCustomPrompt="1"/>
          </p:nvPr>
        </p:nvSpPr>
        <p:spPr>
          <a:xfrm>
            <a:off x="2514600" y="0"/>
            <a:ext cx="31546800" cy="2514601"/>
          </a:xfrm>
        </p:spPr>
        <p:txBody>
          <a:bodyPr>
            <a:normAutofit/>
          </a:bodyPr>
          <a:lstStyle>
            <a:lvl1pPr>
              <a:defRPr sz="7200" b="1" cap="none">
                <a:latin typeface="Roboto Mono" panose="00000009000000000000" pitchFamily="49" charset="0"/>
                <a:ea typeface="Roboto Mono" panose="00000009000000000000" pitchFamily="49" charset="0"/>
                <a:cs typeface="Courier New" panose="02070309020205020404" pitchFamily="49" charset="0"/>
              </a:defRPr>
            </a:lvl1pPr>
          </a:lstStyle>
          <a:p>
            <a:r>
              <a:rPr lang="en-US" dirty="0"/>
              <a:t>Click To Add Title</a:t>
            </a:r>
          </a:p>
        </p:txBody>
      </p:sp>
      <p:sp>
        <p:nvSpPr>
          <p:cNvPr id="6" name="Content Placeholder 2">
            <a:extLst>
              <a:ext uri="{FF2B5EF4-FFF2-40B4-BE49-F238E27FC236}">
                <a16:creationId xmlns:a16="http://schemas.microsoft.com/office/drawing/2014/main" id="{0A4DE4CF-0F8A-C449-EB63-E6FB16955E79}"/>
              </a:ext>
            </a:extLst>
          </p:cNvPr>
          <p:cNvSpPr>
            <a:spLocks noGrp="1"/>
          </p:cNvSpPr>
          <p:nvPr>
            <p:ph idx="1" hasCustomPrompt="1"/>
          </p:nvPr>
        </p:nvSpPr>
        <p:spPr>
          <a:xfrm>
            <a:off x="2514600" y="4873752"/>
            <a:ext cx="31546800" cy="13651992"/>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1pPr>
            <a:lvl2pPr marL="1371600" indent="-457200">
              <a:buClr>
                <a:schemeClr val="tx2"/>
              </a:buClr>
              <a:buFont typeface="Arial" panose="020B0604020202020204" pitchFamily="34" charset="0"/>
              <a:buChar char="•"/>
              <a:defRPr sz="40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2pPr>
            <a:lvl3pPr marL="2286000" indent="-457200">
              <a:buClr>
                <a:schemeClr val="tx2"/>
              </a:buClr>
              <a:buFont typeface="Arial" panose="020B0604020202020204" pitchFamily="34" charset="0"/>
              <a:buChar char="•"/>
              <a:defRPr sz="36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3pPr>
            <a:lvl4pPr marL="3200400" indent="-457200">
              <a:buClr>
                <a:schemeClr val="tx2"/>
              </a:buClr>
              <a:buFont typeface="Arial" panose="020B0604020202020204" pitchFamily="34" charset="0"/>
              <a:buChar char="•"/>
              <a:defRPr sz="32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4pPr>
            <a:lvl5pPr marL="4054475" indent="-396875">
              <a:buClr>
                <a:schemeClr val="tx2"/>
              </a:buClr>
              <a:buFont typeface="Arial" panose="020B0604020202020204" pitchFamily="34" charset="0"/>
              <a:buChar char="•"/>
              <a:defRPr sz="28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a:extLst>
              <a:ext uri="{FF2B5EF4-FFF2-40B4-BE49-F238E27FC236}">
                <a16:creationId xmlns:a16="http://schemas.microsoft.com/office/drawing/2014/main" id="{EB67495D-7B41-2537-BC39-7393489E5BFA}"/>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Roboto Mono" panose="00000009000000000000" pitchFamily="49" charset="0"/>
                <a:ea typeface="Roboto Mono" panose="00000009000000000000" pitchFamily="49" charset="0"/>
                <a:cs typeface="Courier New" panose="02070309020205020404" pitchFamily="49"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Tree>
    <p:extLst>
      <p:ext uri="{BB962C8B-B14F-4D97-AF65-F5344CB8AC3E}">
        <p14:creationId xmlns:p14="http://schemas.microsoft.com/office/powerpoint/2010/main" val="1884427930"/>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FIDENTIAL_Codin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BB3E37-708E-211E-579F-07C9AF797CE5}"/>
              </a:ext>
            </a:extLst>
          </p:cNvPr>
          <p:cNvSpPr>
            <a:spLocks noGrp="1"/>
          </p:cNvSpPr>
          <p:nvPr>
            <p:ph type="title" hasCustomPrompt="1"/>
          </p:nvPr>
        </p:nvSpPr>
        <p:spPr>
          <a:xfrm>
            <a:off x="2514600" y="0"/>
            <a:ext cx="31546800" cy="2514601"/>
          </a:xfrm>
        </p:spPr>
        <p:txBody>
          <a:bodyPr>
            <a:normAutofit/>
          </a:bodyPr>
          <a:lstStyle>
            <a:lvl1pPr>
              <a:defRPr sz="7200" b="1" cap="none">
                <a:latin typeface="Roboto Mono" panose="00000009000000000000" pitchFamily="49" charset="0"/>
                <a:ea typeface="Roboto Mono" panose="00000009000000000000" pitchFamily="49" charset="0"/>
                <a:cs typeface="Courier New" panose="02070309020205020404" pitchFamily="49" charset="0"/>
              </a:defRPr>
            </a:lvl1pPr>
          </a:lstStyle>
          <a:p>
            <a:r>
              <a:rPr lang="en-US" dirty="0"/>
              <a:t>Click To Add Title</a:t>
            </a:r>
          </a:p>
        </p:txBody>
      </p:sp>
      <p:sp>
        <p:nvSpPr>
          <p:cNvPr id="7" name="Content Placeholder 2">
            <a:extLst>
              <a:ext uri="{FF2B5EF4-FFF2-40B4-BE49-F238E27FC236}">
                <a16:creationId xmlns:a16="http://schemas.microsoft.com/office/drawing/2014/main" id="{700FC4D5-AB7A-23D7-9D7B-80DEBB4B5F29}"/>
              </a:ext>
            </a:extLst>
          </p:cNvPr>
          <p:cNvSpPr>
            <a:spLocks noGrp="1"/>
          </p:cNvSpPr>
          <p:nvPr>
            <p:ph idx="1" hasCustomPrompt="1"/>
          </p:nvPr>
        </p:nvSpPr>
        <p:spPr>
          <a:xfrm>
            <a:off x="2514600" y="4873752"/>
            <a:ext cx="31546800" cy="13651992"/>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1pPr>
            <a:lvl2pPr marL="1371600" indent="-457200">
              <a:buClr>
                <a:schemeClr val="tx2"/>
              </a:buClr>
              <a:buFont typeface="Arial" panose="020B0604020202020204" pitchFamily="34" charset="0"/>
              <a:buChar char="•"/>
              <a:defRPr sz="40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2pPr>
            <a:lvl3pPr marL="2286000" indent="-457200">
              <a:buClr>
                <a:schemeClr val="tx2"/>
              </a:buClr>
              <a:buFont typeface="Arial" panose="020B0604020202020204" pitchFamily="34" charset="0"/>
              <a:buChar char="•"/>
              <a:defRPr sz="36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3pPr>
            <a:lvl4pPr marL="3200400" indent="-457200">
              <a:buClr>
                <a:schemeClr val="tx2"/>
              </a:buClr>
              <a:buFont typeface="Arial" panose="020B0604020202020204" pitchFamily="34" charset="0"/>
              <a:buChar char="•"/>
              <a:defRPr sz="32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4pPr>
            <a:lvl5pPr marL="4054475" indent="-396875">
              <a:buClr>
                <a:schemeClr val="tx2"/>
              </a:buClr>
              <a:buFont typeface="Arial" panose="020B0604020202020204" pitchFamily="34" charset="0"/>
              <a:buChar char="•"/>
              <a:defRPr sz="28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a:extLst>
              <a:ext uri="{FF2B5EF4-FFF2-40B4-BE49-F238E27FC236}">
                <a16:creationId xmlns:a16="http://schemas.microsoft.com/office/drawing/2014/main" id="{E46F2B23-740A-C60D-727C-DC63D8F8D8F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Roboto Mono" panose="00000009000000000000" pitchFamily="49" charset="0"/>
                <a:ea typeface="Roboto Mono" panose="00000009000000000000" pitchFamily="49" charset="0"/>
                <a:cs typeface="Courier New" panose="02070309020205020404" pitchFamily="49"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
        <p:nvSpPr>
          <p:cNvPr id="10" name="TextBox 9">
            <a:extLst>
              <a:ext uri="{FF2B5EF4-FFF2-40B4-BE49-F238E27FC236}">
                <a16:creationId xmlns:a16="http://schemas.microsoft.com/office/drawing/2014/main" id="{5C9AAC10-E9F2-1A13-3A59-F02BCBD31C18}"/>
              </a:ext>
            </a:extLst>
          </p:cNvPr>
          <p:cNvSpPr txBox="1"/>
          <p:nvPr userDrawn="1"/>
        </p:nvSpPr>
        <p:spPr>
          <a:xfrm>
            <a:off x="708485" y="19635786"/>
            <a:ext cx="6504666" cy="446276"/>
          </a:xfrm>
          <a:prstGeom prst="rect">
            <a:avLst/>
          </a:prstGeom>
          <a:noFill/>
        </p:spPr>
        <p:txBody>
          <a:bodyPr wrap="none" rtlCol="0">
            <a:spAutoFit/>
          </a:bodyPr>
          <a:lstStyle/>
          <a:p>
            <a:r>
              <a:rPr lang="en-US" sz="2300" dirty="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3653953544"/>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D6812F5-ABE3-E984-84D2-2BCF62F7495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1" name="Text Placeholder 7">
            <a:extLst>
              <a:ext uri="{FF2B5EF4-FFF2-40B4-BE49-F238E27FC236}">
                <a16:creationId xmlns:a16="http://schemas.microsoft.com/office/drawing/2014/main" id="{C8D5FFB6-C6A8-037E-5413-097EB66C5C6C}"/>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
        <p:nvSpPr>
          <p:cNvPr id="12" name="Content Placeholder 2">
            <a:extLst>
              <a:ext uri="{FF2B5EF4-FFF2-40B4-BE49-F238E27FC236}">
                <a16:creationId xmlns:a16="http://schemas.microsoft.com/office/drawing/2014/main" id="{22EAC335-6BA5-09DF-D45A-2D1E4919D600}"/>
              </a:ext>
            </a:extLst>
          </p:cNvPr>
          <p:cNvSpPr>
            <a:spLocks noGrp="1"/>
          </p:cNvSpPr>
          <p:nvPr>
            <p:ph idx="1" hasCustomPrompt="1"/>
          </p:nvPr>
        </p:nvSpPr>
        <p:spPr>
          <a:xfrm>
            <a:off x="2514600" y="4846320"/>
            <a:ext cx="15215615" cy="13651992"/>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587F3906-FA1F-F5DB-AEEC-275E973390EF}"/>
              </a:ext>
            </a:extLst>
          </p:cNvPr>
          <p:cNvSpPr>
            <a:spLocks noGrp="1"/>
          </p:cNvSpPr>
          <p:nvPr>
            <p:ph idx="12" hasCustomPrompt="1"/>
          </p:nvPr>
        </p:nvSpPr>
        <p:spPr>
          <a:xfrm>
            <a:off x="18845785" y="4846320"/>
            <a:ext cx="15215615" cy="13651992"/>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8003709"/>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IDENTIAL_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02BC1FA-1DB5-2C7E-04B8-FED750886E98}"/>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1" name="Text Placeholder 7">
            <a:extLst>
              <a:ext uri="{FF2B5EF4-FFF2-40B4-BE49-F238E27FC236}">
                <a16:creationId xmlns:a16="http://schemas.microsoft.com/office/drawing/2014/main" id="{A2AEF98B-5FB8-3A4F-796B-DD99AF3F272A}"/>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
        <p:nvSpPr>
          <p:cNvPr id="12" name="Content Placeholder 2">
            <a:extLst>
              <a:ext uri="{FF2B5EF4-FFF2-40B4-BE49-F238E27FC236}">
                <a16:creationId xmlns:a16="http://schemas.microsoft.com/office/drawing/2014/main" id="{8251F2F2-6278-B4DF-1110-A1875E182B4B}"/>
              </a:ext>
            </a:extLst>
          </p:cNvPr>
          <p:cNvSpPr>
            <a:spLocks noGrp="1"/>
          </p:cNvSpPr>
          <p:nvPr>
            <p:ph idx="1" hasCustomPrompt="1"/>
          </p:nvPr>
        </p:nvSpPr>
        <p:spPr>
          <a:xfrm>
            <a:off x="2514600" y="4846320"/>
            <a:ext cx="15215615" cy="13651992"/>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7B4011BA-8847-33A7-3882-701220150547}"/>
              </a:ext>
            </a:extLst>
          </p:cNvPr>
          <p:cNvSpPr>
            <a:spLocks noGrp="1"/>
          </p:cNvSpPr>
          <p:nvPr>
            <p:ph idx="12" hasCustomPrompt="1"/>
          </p:nvPr>
        </p:nvSpPr>
        <p:spPr>
          <a:xfrm>
            <a:off x="18845785" y="4846320"/>
            <a:ext cx="15215615" cy="13651992"/>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Box 13">
            <a:extLst>
              <a:ext uri="{FF2B5EF4-FFF2-40B4-BE49-F238E27FC236}">
                <a16:creationId xmlns:a16="http://schemas.microsoft.com/office/drawing/2014/main" id="{4CB4AC74-E8E5-AA23-89B3-FDB8D3DEFA54}"/>
              </a:ext>
            </a:extLst>
          </p:cNvPr>
          <p:cNvSpPr txBox="1"/>
          <p:nvPr userDrawn="1"/>
        </p:nvSpPr>
        <p:spPr>
          <a:xfrm>
            <a:off x="708485" y="19635786"/>
            <a:ext cx="6504666" cy="446276"/>
          </a:xfrm>
          <a:prstGeom prst="rect">
            <a:avLst/>
          </a:prstGeom>
          <a:noFill/>
        </p:spPr>
        <p:txBody>
          <a:bodyPr wrap="none" rtlCol="0">
            <a:spAutoFit/>
          </a:bodyPr>
          <a:lstStyle/>
          <a:p>
            <a:r>
              <a:rPr lang="en-US" sz="2300" dirty="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2969517273"/>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0"/>
            <a:ext cx="31546800" cy="2514600"/>
          </a:xfrm>
          <a:prstGeom prst="rect">
            <a:avLst/>
          </a:prstGeom>
        </p:spPr>
        <p:txBody>
          <a:bodyPr vert="horz" lIns="91440" tIns="45720" rIns="91440" bIns="45720" rtlCol="0" anchor="b">
            <a:normAutofit/>
          </a:bodyPr>
          <a:lstStyle/>
          <a:p>
            <a:r>
              <a:rPr lang="en-US" dirty="0"/>
              <a:t>Click To Add Title</a:t>
            </a:r>
          </a:p>
        </p:txBody>
      </p:sp>
      <p:grpSp>
        <p:nvGrpSpPr>
          <p:cNvPr id="8" name="Group 7">
            <a:extLst>
              <a:ext uri="{FF2B5EF4-FFF2-40B4-BE49-F238E27FC236}">
                <a16:creationId xmlns:a16="http://schemas.microsoft.com/office/drawing/2014/main" id="{71DA1210-4468-5B83-C91A-BBA62AF1227D}"/>
              </a:ext>
            </a:extLst>
          </p:cNvPr>
          <p:cNvGrpSpPr/>
          <p:nvPr userDrawn="1"/>
        </p:nvGrpSpPr>
        <p:grpSpPr>
          <a:xfrm>
            <a:off x="34061399" y="19504414"/>
            <a:ext cx="2514601" cy="1072783"/>
            <a:chOff x="34061399" y="19504414"/>
            <a:chExt cx="2514601" cy="1072783"/>
          </a:xfrm>
        </p:grpSpPr>
        <p:sp>
          <p:nvSpPr>
            <p:cNvPr id="5" name="Rectangle 4">
              <a:extLst>
                <a:ext uri="{FF2B5EF4-FFF2-40B4-BE49-F238E27FC236}">
                  <a16:creationId xmlns:a16="http://schemas.microsoft.com/office/drawing/2014/main" id="{B76547AF-589A-45F3-BD57-EACA3BF60CFD}"/>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9" name="Picture 8" descr="A picture containing shape&#10;&#10;Description automatically generated">
              <a:extLst>
                <a:ext uri="{FF2B5EF4-FFF2-40B4-BE49-F238E27FC236}">
                  <a16:creationId xmlns:a16="http://schemas.microsoft.com/office/drawing/2014/main" id="{0F64E9CA-B4B2-365B-092F-3051F7475EA8}"/>
                </a:ext>
              </a:extLst>
            </p:cNvPr>
            <p:cNvPicPr>
              <a:picLocks noChangeAspect="1"/>
            </p:cNvPicPr>
            <p:nvPr userDrawn="1"/>
          </p:nvPicPr>
          <p:blipFill>
            <a:blip r:embed="rId40">
              <a:extLst>
                <a:ext uri="{28A0092B-C50C-407E-A947-70E740481C1C}">
                  <a14:useLocalDpi xmlns:a14="http://schemas.microsoft.com/office/drawing/2010/main" val="0"/>
                </a:ext>
              </a:extLst>
            </a:blip>
            <a:stretch>
              <a:fillRect/>
            </a:stretch>
          </p:blipFill>
          <p:spPr>
            <a:xfrm>
              <a:off x="34061399" y="19504414"/>
              <a:ext cx="2003438" cy="690238"/>
            </a:xfrm>
            <a:prstGeom prst="rect">
              <a:avLst/>
            </a:prstGeom>
          </p:spPr>
        </p:pic>
      </p:grpSp>
      <p:sp>
        <p:nvSpPr>
          <p:cNvPr id="6" name="Slide Number Placeholder 3">
            <a:extLst>
              <a:ext uri="{FF2B5EF4-FFF2-40B4-BE49-F238E27FC236}">
                <a16:creationId xmlns:a16="http://schemas.microsoft.com/office/drawing/2014/main" id="{F49A47FB-78B3-C742-1748-6D85E85AA014}"/>
              </a:ext>
            </a:extLst>
          </p:cNvPr>
          <p:cNvSpPr txBox="1">
            <a:spLocks/>
          </p:cNvSpPr>
          <p:nvPr userDrawn="1"/>
        </p:nvSpPr>
        <p:spPr>
          <a:xfrm>
            <a:off x="25805098" y="19314940"/>
            <a:ext cx="8022506" cy="1095375"/>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Trebuchet MS" panose="020B0603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5C3B6D4-0ADD-464C-BD2D-257BE3E2D8D3}" type="slidenum">
              <a:rPr lang="en-US" smtClean="0">
                <a:latin typeface="+mn-lt"/>
              </a:rPr>
              <a:pPr/>
              <a:t>‹#›</a:t>
            </a:fld>
            <a:endParaRPr lang="en-US" dirty="0">
              <a:latin typeface="+mn-lt"/>
            </a:endParaRPr>
          </a:p>
        </p:txBody>
      </p:sp>
    </p:spTree>
    <p:extLst>
      <p:ext uri="{BB962C8B-B14F-4D97-AF65-F5344CB8AC3E}">
        <p14:creationId xmlns:p14="http://schemas.microsoft.com/office/powerpoint/2010/main" val="8324075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722" r:id="rId3"/>
    <p:sldLayoutId id="2147483718" r:id="rId4"/>
    <p:sldLayoutId id="2147483681" r:id="rId5"/>
    <p:sldLayoutId id="2147483680" r:id="rId6"/>
    <p:sldLayoutId id="2147483682" r:id="rId7"/>
    <p:sldLayoutId id="2147483683" r:id="rId8"/>
    <p:sldLayoutId id="2147483705" r:id="rId9"/>
    <p:sldLayoutId id="2147483685" r:id="rId10"/>
    <p:sldLayoutId id="2147483686" r:id="rId11"/>
    <p:sldLayoutId id="2147483687" r:id="rId12"/>
    <p:sldLayoutId id="2147483691" r:id="rId13"/>
    <p:sldLayoutId id="2147483688" r:id="rId14"/>
    <p:sldLayoutId id="2147483690" r:id="rId15"/>
    <p:sldLayoutId id="2147483689" r:id="rId16"/>
    <p:sldLayoutId id="2147483692" r:id="rId17"/>
    <p:sldLayoutId id="2147483693" r:id="rId18"/>
    <p:sldLayoutId id="2147483709" r:id="rId19"/>
    <p:sldLayoutId id="2147483723"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695" r:id="rId29"/>
    <p:sldLayoutId id="2147483721" r:id="rId30"/>
    <p:sldLayoutId id="2147483694" r:id="rId31"/>
    <p:sldLayoutId id="2147483719" r:id="rId32"/>
    <p:sldLayoutId id="2147483724" r:id="rId33"/>
    <p:sldLayoutId id="2147483678" r:id="rId34"/>
    <p:sldLayoutId id="2147483676" r:id="rId35"/>
    <p:sldLayoutId id="2147483684" r:id="rId36"/>
    <p:sldLayoutId id="2147483725" r:id="rId37"/>
    <p:sldLayoutId id="2147483726" r:id="rId38"/>
  </p:sldLayoutIdLst>
  <mc:AlternateContent xmlns:mc="http://schemas.openxmlformats.org/markup-compatibility/2006" xmlns:p14="http://schemas.microsoft.com/office/powerpoint/2010/main">
    <mc:Choice Requires="p14">
      <p:transition p14:dur="10" advTm="31987"/>
    </mc:Choice>
    <mc:Fallback xmlns="">
      <p:transition advTm="31987"/>
    </mc:Fallback>
  </mc:AlternateContent>
  <p:txStyles>
    <p:titleStyle>
      <a:lvl1pPr algn="ctr" defTabSz="2743200" rtl="0" eaLnBrk="1" latinLnBrk="0" hangingPunct="1">
        <a:lnSpc>
          <a:spcPct val="90000"/>
        </a:lnSpc>
        <a:spcBef>
          <a:spcPct val="0"/>
        </a:spcBef>
        <a:buNone/>
        <a:defRPr sz="7200" b="1" kern="1200" cap="none" baseline="0">
          <a:solidFill>
            <a:schemeClr val="bg1"/>
          </a:solidFill>
          <a:latin typeface="NVIDIA Sans" panose="020B0503020203020204" pitchFamily="34" charset="0"/>
          <a:ea typeface="+mj-ea"/>
          <a:cs typeface="NVIDIA Sans" panose="020B0503020203020204" pitchFamily="34" charset="0"/>
        </a:defRPr>
      </a:lvl1pPr>
    </p:titleStyle>
    <p:body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0.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hyperlink" Target="https://docs.nvidia.com/deeplearning/modulus/index.htm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docs.omniverse.nvidia.com/prod_extensions/prod_extensions/ext_modulus.html" TargetMode="Externa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2.xml.rels><?xml version="1.0" encoding="UTF-8" standalone="yes"?>
<Relationships xmlns="http://schemas.openxmlformats.org/package/2006/relationships"><Relationship Id="rId7" Type="http://schemas.openxmlformats.org/officeDocument/2006/relationships/hyperlink" Target="https://arxiv.org/pdf/2010.08895.pd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2.png"/></Relationships>
</file>

<file path=ppt/slides/_rels/slide20.xml.rels><?xml version="1.0" encoding="UTF-8" standalone="yes"?>
<Relationships xmlns="http://schemas.openxmlformats.org/package/2006/relationships"><Relationship Id="rId8" Type="http://schemas.openxmlformats.org/officeDocument/2006/relationships/hyperlink" Target="https://www.nvidia.com/en-us/on-demand/session/gtcsj20-d2s30/" TargetMode="External"/><Relationship Id="rId13" Type="http://schemas.openxmlformats.org/officeDocument/2006/relationships/hyperlink" Target="https://developer.nvidia.com/blog/using-hybrid-physics-informed-neural-networks-for-digital-twins-in-prognosis-and-health-management/" TargetMode="External"/><Relationship Id="rId3" Type="http://schemas.openxmlformats.org/officeDocument/2006/relationships/hyperlink" Target="https://developer.nvidia.com/modulus" TargetMode="External"/><Relationship Id="rId7" Type="http://schemas.openxmlformats.org/officeDocument/2006/relationships/hyperlink" Target="https://www.youtube.com/watch?v=JLboPXn6sKI&amp;t=1s" TargetMode="External"/><Relationship Id="rId12" Type="http://schemas.openxmlformats.org/officeDocument/2006/relationships/hyperlink" Target="https://blogs.nvidia.com/blog/2021/11/15/siemens-energy-nvidia-industrial-digital-twin-power-plant-omniverse/" TargetMode="External"/><Relationship Id="rId2" Type="http://schemas.openxmlformats.org/officeDocument/2006/relationships/hyperlink" Target="https://developer.nvidia.com/modulus-downloads" TargetMode="External"/><Relationship Id="rId1" Type="http://schemas.openxmlformats.org/officeDocument/2006/relationships/slideLayout" Target="../slideLayouts/slideLayout2.xml"/><Relationship Id="rId6" Type="http://schemas.openxmlformats.org/officeDocument/2006/relationships/hyperlink" Target="https://www.youtube.com/watch?v=nuT_U1AQz3g" TargetMode="External"/><Relationship Id="rId11" Type="http://schemas.openxmlformats.org/officeDocument/2006/relationships/hyperlink" Target="https://blogs.nvidia.com/blog/2022/03/22/siemens-gamesa-wind-farms-digital-twins" TargetMode="External"/><Relationship Id="rId5" Type="http://schemas.openxmlformats.org/officeDocument/2006/relationships/hyperlink" Target="https://forums.developer.nvidia.com/c/physics-simulation" TargetMode="External"/><Relationship Id="rId10" Type="http://schemas.openxmlformats.org/officeDocument/2006/relationships/hyperlink" Target="https://blogs.nvidia.com/blog/2022/03/11/ai-manufacturing-product-design/" TargetMode="External"/><Relationship Id="rId4" Type="http://schemas.openxmlformats.org/officeDocument/2006/relationships/hyperlink" Target="https://sw-docs-dgx-station.nvidia.com/deeplearning/modulus/index.html" TargetMode="External"/><Relationship Id="rId9" Type="http://schemas.openxmlformats.org/officeDocument/2006/relationships/hyperlink" Target="https://www.nvidia.com/en-us/on-demand/session/supercomputing2020-sc2030/" TargetMode="External"/><Relationship Id="rId14" Type="http://schemas.openxmlformats.org/officeDocument/2006/relationships/hyperlink" Target="https://developer.nvidia.com/blog/using-physics-informed-deep-learning-for-transport-in-porous-media/"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www.nvidia.com/en-us/on-demand/session/gtcfall21-a31302?playlistId=playList-c1c5c322-57be-46af-8841-e418a2f70c2c" TargetMode="External"/><Relationship Id="rId13" Type="http://schemas.openxmlformats.org/officeDocument/2006/relationships/hyperlink" Target="https://www.nvidia.com/en-us/on-demand/session/gtcspring21-s31398?playlistId=playList-c1c5c322-57be-46af-8841-e418a2f70c2c" TargetMode="External"/><Relationship Id="rId3" Type="http://schemas.openxmlformats.org/officeDocument/2006/relationships/hyperlink" Target="https://arxiv.org/abs/2202.10423" TargetMode="External"/><Relationship Id="rId7" Type="http://schemas.openxmlformats.org/officeDocument/2006/relationships/hyperlink" Target="https://www.nvidia.com/en-us/on-demand/session/gtcfall21-a31094?playlistId=playList-c1c5c322-57be-46af-8841-e418a2f70c2c" TargetMode="External"/><Relationship Id="rId12" Type="http://schemas.openxmlformats.org/officeDocument/2006/relationships/hyperlink" Target="https://www.nvidia.com/en-us/on-demand/session/gtcspring21-s31573?playlistId=playList-c1c5c322-57be-46af-8841-e418a2f70c2c" TargetMode="External"/><Relationship Id="rId17" Type="http://schemas.openxmlformats.org/officeDocument/2006/relationships/hyperlink" Target="https://www.youtube.com/watch?v=ragSJXp5odQ" TargetMode="External"/><Relationship Id="rId2" Type="http://schemas.openxmlformats.org/officeDocument/2006/relationships/hyperlink" Target="https://link.springer.com/chapter/10.1007/978-3-030-77977-1_36" TargetMode="External"/><Relationship Id="rId16" Type="http://schemas.openxmlformats.org/officeDocument/2006/relationships/hyperlink" Target="https://www.nvidia.com/en-us/on-demand/session/gtcsj20-d2s30?playlistId=playList-c1c5c322-57be-46af-8841-e418a2f70c2c" TargetMode="External"/><Relationship Id="rId1" Type="http://schemas.openxmlformats.org/officeDocument/2006/relationships/slideLayout" Target="../slideLayouts/slideLayout2.xml"/><Relationship Id="rId6" Type="http://schemas.openxmlformats.org/officeDocument/2006/relationships/hyperlink" Target="https://www.nvidia.com/en-us/on-demand/session/gtcfall21-a31724?playlistId=playList-c1c5c322-57be-46af-8841-e418a2f70c2c" TargetMode="External"/><Relationship Id="rId11" Type="http://schemas.openxmlformats.org/officeDocument/2006/relationships/hyperlink" Target="https://www.nvidia.com/en-us/on-demand/session/gtcspring21-s31635?playlistId=playList-c1c5c322-57be-46af-8841-e418a2f70c2c" TargetMode="External"/><Relationship Id="rId5" Type="http://schemas.openxmlformats.org/officeDocument/2006/relationships/hyperlink" Target="https://www.nvidia.com/en-us/on-demand/session/gtcfall21-a31188?playlistId=playList-c1c5c322-57be-46af-8841-e418a2f70c2c" TargetMode="External"/><Relationship Id="rId15" Type="http://schemas.openxmlformats.org/officeDocument/2006/relationships/hyperlink" Target="https://www.nvidia.com/en-us/on-demand/session/phm2020-ucf2020?playlistId=playList-c1c5c322-57be-46af-8841-e418a2f70c2c" TargetMode="External"/><Relationship Id="rId10" Type="http://schemas.openxmlformats.org/officeDocument/2006/relationships/hyperlink" Target="https://www.nvidia.com/en-us/on-demand/session/gtcspring21-s31740?playlistId=playList-c1c5c322-57be-46af-8841-e418a2f70c2c" TargetMode="External"/><Relationship Id="rId4" Type="http://schemas.openxmlformats.org/officeDocument/2006/relationships/hyperlink" Target="https://arxiv.org/abs/2202.12358" TargetMode="External"/><Relationship Id="rId9" Type="http://schemas.openxmlformats.org/officeDocument/2006/relationships/hyperlink" Target="https://www.nvidia.com/en-us/on-demand/session/gtcfall21-a31281?playlistId=playList-c1c5c322-57be-46af-8841-e418a2f70c2c" TargetMode="External"/><Relationship Id="rId14" Type="http://schemas.openxmlformats.org/officeDocument/2006/relationships/hyperlink" Target="https://www.nvidia.com/en-us/on-demand/session/gtcspring21-s31588?playlistId=playList-c1c5c322-57be-46af-8841-e418a2f70c2c"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ocs.nvidia.com/deeplearning/modulus/user_guide/neural_operators/darcy_fno.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80.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hyperlink" Target="https://docs.nvidia.com/deeplearning/modulus/user_guide/neural_operators/darcy_afno.htm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hyperlink" Target="https://arxiv.org/abs/2202.11214"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40260-498E-5F3F-8A3C-94F15B6FB9B1}"/>
              </a:ext>
            </a:extLst>
          </p:cNvPr>
          <p:cNvSpPr>
            <a:spLocks noGrp="1"/>
          </p:cNvSpPr>
          <p:nvPr>
            <p:ph type="title"/>
          </p:nvPr>
        </p:nvSpPr>
        <p:spPr/>
        <p:txBody>
          <a:bodyPr/>
          <a:lstStyle/>
          <a:p>
            <a:r>
              <a:rPr lang="en-US" dirty="0"/>
              <a:t>Data-driven analysis – Surrogate Model for Darcy Flow</a:t>
            </a:r>
          </a:p>
        </p:txBody>
      </p:sp>
      <p:sp>
        <p:nvSpPr>
          <p:cNvPr id="3" name="Text Placeholder 2">
            <a:extLst>
              <a:ext uri="{FF2B5EF4-FFF2-40B4-BE49-F238E27FC236}">
                <a16:creationId xmlns:a16="http://schemas.microsoft.com/office/drawing/2014/main" id="{F3F78B9F-075F-EE22-6B55-58461D9DDE35}"/>
              </a:ext>
            </a:extLst>
          </p:cNvPr>
          <p:cNvSpPr>
            <a:spLocks noGrp="1"/>
          </p:cNvSpPr>
          <p:nvPr>
            <p:ph type="body" sz="quarter" idx="10"/>
          </p:nvPr>
        </p:nvSpPr>
        <p:spPr/>
        <p:txBody>
          <a:bodyPr/>
          <a:lstStyle/>
          <a:p>
            <a:r>
              <a:rPr lang="en-US" dirty="0"/>
              <a:t>Problem description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473840-284F-BC8F-F85A-25B849B7B9E5}"/>
                  </a:ext>
                </a:extLst>
              </p:cNvPr>
              <p:cNvSpPr>
                <a:spLocks noGrp="1"/>
              </p:cNvSpPr>
              <p:nvPr>
                <p:ph idx="1"/>
              </p:nvPr>
            </p:nvSpPr>
            <p:spPr/>
            <p:txBody>
              <a:bodyPr/>
              <a:lstStyle/>
              <a:p>
                <a:r>
                  <a:rPr lang="en-US" dirty="0"/>
                  <a:t>Use Fourier Neural Operator (FNO) and its variants to develop a surrogate model that learns a mapping between a permeability field and pressure field, </a:t>
                </a:r>
                <a14:m>
                  <m:oMath xmlns:m="http://schemas.openxmlformats.org/officeDocument/2006/math">
                    <m:r>
                      <a:rPr lang="en-US" b="1" i="0" smtClean="0">
                        <a:latin typeface="Cambria Math" panose="02040503050406030204" pitchFamily="18" charset="0"/>
                      </a:rPr>
                      <m:t>𝐊</m:t>
                    </m:r>
                    <m:r>
                      <a:rPr lang="en-US" b="0" i="1" smtClean="0">
                        <a:latin typeface="Cambria Math" panose="02040503050406030204" pitchFamily="18" charset="0"/>
                      </a:rPr>
                      <m:t>→</m:t>
                    </m:r>
                    <m:r>
                      <a:rPr lang="en-US" b="1" i="0" smtClean="0">
                        <a:latin typeface="Cambria Math" panose="02040503050406030204" pitchFamily="18" charset="0"/>
                      </a:rPr>
                      <m:t>𝐔</m:t>
                    </m:r>
                  </m:oMath>
                </a14:m>
                <a:r>
                  <a:rPr lang="en-US" dirty="0"/>
                  <a:t>, for a distribution of permeability fields </a:t>
                </a:r>
                <a14:m>
                  <m:oMath xmlns:m="http://schemas.openxmlformats.org/officeDocument/2006/math">
                    <m:r>
                      <a:rPr lang="en-US" b="1" i="0" smtClean="0">
                        <a:latin typeface="Cambria Math" panose="02040503050406030204" pitchFamily="18" charset="0"/>
                      </a:rPr>
                      <m:t>𝐊</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1" i="0" smtClean="0">
                        <a:latin typeface="Cambria Math" panose="02040503050406030204" pitchFamily="18" charset="0"/>
                      </a:rPr>
                      <m:t>𝐊</m:t>
                    </m:r>
                    <m:r>
                      <a:rPr lang="en-US" b="0" i="1" smtClean="0">
                        <a:latin typeface="Cambria Math" panose="02040503050406030204" pitchFamily="18" charset="0"/>
                      </a:rPr>
                      <m:t>)</m:t>
                    </m:r>
                  </m:oMath>
                </a14:m>
                <a:r>
                  <a:rPr lang="en-US" dirty="0"/>
                  <a:t>.</a:t>
                </a:r>
              </a:p>
              <a:p>
                <a:r>
                  <a:rPr lang="en-US" dirty="0"/>
                  <a:t>The Darcy PDE is a second order, elliptical PDE with the following form:</a:t>
                </a:r>
              </a:p>
              <a:p>
                <a:endParaRPr lang="en-US" dirty="0"/>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m:rPr>
                          <m:sty m:val="p"/>
                        </m:rPr>
                        <a:rPr lang="en-US" i="0" dirty="0" smtClean="0">
                          <a:latin typeface="Cambria Math" panose="02040503050406030204" pitchFamily="18" charset="0"/>
                        </a:rPr>
                        <m:t>∇</m:t>
                      </m:r>
                      <m:r>
                        <a:rPr lang="en-US" i="1" dirty="0" smtClean="0">
                          <a:latin typeface="Cambria Math" panose="02040503050406030204" pitchFamily="18" charset="0"/>
                        </a:rPr>
                        <m:t>⋅</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 </m:t>
                          </m:r>
                          <m:r>
                            <a:rPr lang="en-US" i="1" dirty="0">
                              <a:latin typeface="Cambria Math" panose="02040503050406030204" pitchFamily="18" charset="0"/>
                            </a:rPr>
                            <m:t>𝑘</m:t>
                          </m:r>
                          <m:d>
                            <m:dPr>
                              <m:ctrlPr>
                                <a:rPr lang="en-US" i="1" dirty="0">
                                  <a:latin typeface="Cambria Math" panose="02040503050406030204" pitchFamily="18" charset="0"/>
                                </a:rPr>
                              </m:ctrlPr>
                            </m:dPr>
                            <m:e>
                              <m:r>
                                <a:rPr lang="en-US" b="1" i="0" dirty="0" smtClean="0">
                                  <a:latin typeface="Cambria Math" panose="02040503050406030204" pitchFamily="18" charset="0"/>
                                </a:rPr>
                                <m:t>𝐱</m:t>
                              </m:r>
                            </m:e>
                          </m:d>
                          <m:r>
                            <m:rPr>
                              <m:sty m:val="p"/>
                            </m:rPr>
                            <a:rPr lang="en-US" i="0" dirty="0" smtClean="0">
                              <a:latin typeface="Cambria Math" panose="02040503050406030204" pitchFamily="18" charset="0"/>
                            </a:rPr>
                            <m:t>∇</m:t>
                          </m:r>
                          <m:r>
                            <a:rPr lang="en-US" i="1" dirty="0">
                              <a:latin typeface="Cambria Math" panose="02040503050406030204" pitchFamily="18" charset="0"/>
                            </a:rPr>
                            <m:t> </m:t>
                          </m:r>
                          <m:r>
                            <a:rPr lang="en-US" i="1" dirty="0">
                              <a:latin typeface="Cambria Math" panose="02040503050406030204" pitchFamily="18" charset="0"/>
                            </a:rPr>
                            <m:t>𝑢</m:t>
                          </m:r>
                          <m:d>
                            <m:dPr>
                              <m:ctrlPr>
                                <a:rPr lang="en-US" i="1" dirty="0">
                                  <a:latin typeface="Cambria Math" panose="02040503050406030204" pitchFamily="18" charset="0"/>
                                </a:rPr>
                              </m:ctrlPr>
                            </m:dPr>
                            <m:e>
                              <m:r>
                                <a:rPr lang="en-US" b="1" i="0" dirty="0">
                                  <a:latin typeface="Cambria Math" panose="02040503050406030204" pitchFamily="18" charset="0"/>
                                </a:rPr>
                                <m:t>𝐱</m:t>
                              </m:r>
                            </m:e>
                          </m:d>
                        </m:e>
                      </m:d>
                      <m:r>
                        <a:rPr lang="en-US" i="1" dirty="0">
                          <a:latin typeface="Cambria Math" panose="02040503050406030204" pitchFamily="18" charset="0"/>
                        </a:rPr>
                        <m:t> = </m:t>
                      </m:r>
                      <m:r>
                        <a:rPr lang="en-US" i="1" dirty="0">
                          <a:latin typeface="Cambria Math" panose="02040503050406030204" pitchFamily="18" charset="0"/>
                        </a:rPr>
                        <m:t>𝑓</m:t>
                      </m:r>
                      <m:d>
                        <m:dPr>
                          <m:ctrlPr>
                            <a:rPr lang="en-US" i="1" dirty="0">
                              <a:latin typeface="Cambria Math" panose="02040503050406030204" pitchFamily="18" charset="0"/>
                            </a:rPr>
                          </m:ctrlPr>
                        </m:dPr>
                        <m:e>
                          <m:r>
                            <a:rPr lang="en-US" b="1" i="0" dirty="0">
                              <a:latin typeface="Cambria Math" panose="02040503050406030204" pitchFamily="18" charset="0"/>
                            </a:rPr>
                            <m:t>𝐱</m:t>
                          </m:r>
                        </m:e>
                      </m:d>
                      <m:r>
                        <a:rPr lang="en-US" i="1" dirty="0">
                          <a:latin typeface="Cambria Math" panose="02040503050406030204" pitchFamily="18" charset="0"/>
                        </a:rPr>
                        <m:t>, </m:t>
                      </m:r>
                      <m:r>
                        <a:rPr lang="en-US" b="0" i="1" dirty="0" smtClean="0">
                          <a:latin typeface="Cambria Math" panose="02040503050406030204" pitchFamily="18" charset="0"/>
                        </a:rPr>
                        <m:t> </m:t>
                      </m:r>
                      <m:r>
                        <a:rPr lang="en-US" b="1" i="0" dirty="0" smtClean="0">
                          <a:latin typeface="Cambria Math" panose="02040503050406030204" pitchFamily="18" charset="0"/>
                        </a:rPr>
                        <m:t>𝐱</m:t>
                      </m:r>
                      <m:r>
                        <a:rPr lang="en-US" i="1" dirty="0" smtClean="0">
                          <a:latin typeface="Cambria Math" panose="02040503050406030204" pitchFamily="18" charset="0"/>
                        </a:rPr>
                        <m:t>∈</m:t>
                      </m:r>
                      <m:r>
                        <a:rPr lang="en-US" i="1" dirty="0">
                          <a:latin typeface="Cambria Math" panose="02040503050406030204" pitchFamily="18" charset="0"/>
                        </a:rPr>
                        <m:t> </m:t>
                      </m:r>
                      <m:r>
                        <a:rPr lang="en-US" i="1" dirty="0">
                          <a:latin typeface="Cambria Math" panose="02040503050406030204" pitchFamily="18" charset="0"/>
                        </a:rPr>
                        <m:t>𝐷</m:t>
                      </m:r>
                      <m:r>
                        <a:rPr lang="en-US" i="1" dirty="0">
                          <a:latin typeface="Cambria Math" panose="02040503050406030204" pitchFamily="18" charset="0"/>
                        </a:rPr>
                        <m:t>,</m:t>
                      </m:r>
                    </m:oMath>
                  </m:oMathPara>
                </a14:m>
                <a:endParaRPr lang="en-US" dirty="0"/>
              </a:p>
              <a:p>
                <a:r>
                  <a:rPr lang="en-US" dirty="0"/>
                  <a:t>Where </a:t>
                </a:r>
                <a14:m>
                  <m:oMath xmlns:m="http://schemas.openxmlformats.org/officeDocument/2006/math">
                    <m:r>
                      <a:rPr lang="en-US" i="1" dirty="0" smtClean="0">
                        <a:latin typeface="Cambria Math" panose="02040503050406030204" pitchFamily="18" charset="0"/>
                      </a:rPr>
                      <m:t>𝑢</m:t>
                    </m:r>
                    <m:r>
                      <a:rPr lang="en-US" i="1" dirty="0" smtClean="0">
                        <a:latin typeface="Cambria Math" panose="02040503050406030204" pitchFamily="18" charset="0"/>
                      </a:rPr>
                      <m:t>(</m:t>
                    </m:r>
                    <m:r>
                      <a:rPr lang="en-US" b="1" i="0" dirty="0" smtClean="0">
                        <a:latin typeface="Cambria Math" panose="02040503050406030204" pitchFamily="18" charset="0"/>
                      </a:rPr>
                      <m:t>𝐱</m:t>
                    </m:r>
                    <m:r>
                      <a:rPr lang="en-US" i="1" dirty="0" smtClean="0">
                        <a:latin typeface="Cambria Math" panose="02040503050406030204" pitchFamily="18" charset="0"/>
                      </a:rPr>
                      <m:t>)</m:t>
                    </m:r>
                  </m:oMath>
                </a14:m>
                <a:r>
                  <a:rPr lang="en-US" dirty="0"/>
                  <a:t> is the flow pressure, </a:t>
                </a:r>
                <a14:m>
                  <m:oMath xmlns:m="http://schemas.openxmlformats.org/officeDocument/2006/math">
                    <m:r>
                      <a:rPr lang="en-US" i="1" dirty="0" smtClean="0">
                        <a:latin typeface="Cambria Math" panose="02040503050406030204" pitchFamily="18" charset="0"/>
                      </a:rPr>
                      <m:t>𝑘</m:t>
                    </m:r>
                    <m:r>
                      <a:rPr lang="en-US" i="1" dirty="0" smtClean="0">
                        <a:latin typeface="Cambria Math" panose="02040503050406030204" pitchFamily="18" charset="0"/>
                      </a:rPr>
                      <m:t>(</m:t>
                    </m:r>
                    <m:r>
                      <a:rPr lang="en-US" b="1" i="0" dirty="0" smtClean="0">
                        <a:latin typeface="Cambria Math" panose="02040503050406030204" pitchFamily="18" charset="0"/>
                      </a:rPr>
                      <m:t>𝐱</m:t>
                    </m:r>
                    <m:r>
                      <a:rPr lang="en-US" i="1" dirty="0" smtClean="0">
                        <a:latin typeface="Cambria Math" panose="02040503050406030204" pitchFamily="18" charset="0"/>
                      </a:rPr>
                      <m:t>)</m:t>
                    </m:r>
                  </m:oMath>
                </a14:m>
                <a:r>
                  <a:rPr lang="en-US" dirty="0"/>
                  <a:t> is the permeability field and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oMath>
                </a14:m>
                <a:r>
                  <a:rPr lang="en-US" dirty="0"/>
                  <a:t> is the forcing function. </a:t>
                </a:r>
              </a:p>
              <a:p>
                <a:r>
                  <a:rPr lang="en-US" dirty="0"/>
                  <a:t>The Darcy flow can parameterize a variety of systems including flow through porous media, elastic materials and heat conduction. </a:t>
                </a:r>
              </a:p>
              <a:p>
                <a:r>
                  <a:rPr lang="en-US" dirty="0"/>
                  <a:t>Here, we will define the domain as a 2D unit square </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𝐷</m:t>
                    </m:r>
                    <m:r>
                      <a:rPr lang="en-US" i="1" dirty="0" smtClean="0">
                        <a:latin typeface="Cambria Math" panose="02040503050406030204" pitchFamily="18" charset="0"/>
                      </a:rPr>
                      <m:t>= </m:t>
                    </m:r>
                    <m:r>
                      <m:rPr>
                        <m:lit/>
                      </m:rP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 </m:t>
                    </m:r>
                    <m:r>
                      <a:rPr lang="en-US" i="1" dirty="0" err="1" smtClean="0">
                        <a:latin typeface="Cambria Math" panose="02040503050406030204" pitchFamily="18" charset="0"/>
                      </a:rPr>
                      <m:t>𝑦</m:t>
                    </m:r>
                    <m:r>
                      <a:rPr lang="en-US" i="1" dirty="0" smtClean="0">
                        <a:latin typeface="Cambria Math" panose="02040503050406030204" pitchFamily="18" charset="0"/>
                      </a:rPr>
                      <m:t>∈ </m:t>
                    </m:r>
                    <m:d>
                      <m:dPr>
                        <m:ctrlPr>
                          <a:rPr lang="en-US" i="1" dirty="0" smtClean="0">
                            <a:latin typeface="Cambria Math" panose="02040503050406030204" pitchFamily="18" charset="0"/>
                          </a:rPr>
                        </m:ctrlPr>
                      </m:dPr>
                      <m:e>
                        <m:r>
                          <a:rPr lang="en-US" i="1" dirty="0" smtClean="0">
                            <a:latin typeface="Cambria Math" panose="02040503050406030204" pitchFamily="18" charset="0"/>
                          </a:rPr>
                          <m:t>0,1</m:t>
                        </m:r>
                      </m:e>
                    </m:d>
                    <m:r>
                      <m:rPr>
                        <m:lit/>
                      </m:rPr>
                      <a:rPr lang="en-US" i="1" dirty="0" smtClean="0">
                        <a:latin typeface="Cambria Math" panose="02040503050406030204" pitchFamily="18" charset="0"/>
                      </a:rPr>
                      <m:t>}</m:t>
                    </m:r>
                  </m:oMath>
                </a14:m>
                <a:r>
                  <a:rPr lang="en-US" dirty="0"/>
                  <a:t> with the boundary condition </a:t>
                </a:r>
                <a14:m>
                  <m:oMath xmlns:m="http://schemas.openxmlformats.org/officeDocument/2006/math">
                    <m:r>
                      <a:rPr lang="en-US" i="1" dirty="0" smtClean="0">
                        <a:latin typeface="Cambria Math" panose="02040503050406030204" pitchFamily="18" charset="0"/>
                      </a:rPr>
                      <m:t>𝑢</m:t>
                    </m:r>
                    <m:r>
                      <a:rPr lang="en-US" i="1" dirty="0" smtClean="0">
                        <a:latin typeface="Cambria Math" panose="02040503050406030204" pitchFamily="18" charset="0"/>
                      </a:rPr>
                      <m:t>(</m:t>
                    </m:r>
                    <m:r>
                      <a:rPr lang="en-US" b="1" i="0" dirty="0" smtClean="0">
                        <a:latin typeface="Cambria Math" panose="02040503050406030204" pitchFamily="18" charset="0"/>
                      </a:rPr>
                      <m:t>𝐱</m:t>
                    </m:r>
                    <m:r>
                      <a:rPr lang="en-US" i="1" dirty="0" smtClean="0">
                        <a:latin typeface="Cambria Math" panose="02040503050406030204" pitchFamily="18" charset="0"/>
                      </a:rPr>
                      <m:t>)=0</m:t>
                    </m:r>
                  </m:oMath>
                </a14:m>
                <a:r>
                  <a:rPr lang="en-US" dirty="0"/>
                  <a:t>, </a:t>
                </a:r>
                <a14:m>
                  <m:oMath xmlns:m="http://schemas.openxmlformats.org/officeDocument/2006/math">
                    <m:r>
                      <a:rPr lang="en-US" b="1" i="0" dirty="0" smtClean="0">
                        <a:latin typeface="Cambria Math" panose="02040503050406030204" pitchFamily="18" charset="0"/>
                      </a:rPr>
                      <m:t>𝐱</m:t>
                    </m:r>
                    <m:r>
                      <a:rPr lang="en-US" i="1" dirty="0" smtClean="0">
                        <a:latin typeface="Cambria Math" panose="02040503050406030204" pitchFamily="18" charset="0"/>
                      </a:rPr>
                      <m:t>∈</m:t>
                    </m:r>
                    <m:r>
                      <a:rPr lang="en-US" i="1" dirty="0" smtClean="0">
                        <a:latin typeface="Cambria Math" panose="02040503050406030204" pitchFamily="18" charset="0"/>
                      </a:rPr>
                      <m:t>𝜕</m:t>
                    </m:r>
                    <m:r>
                      <a:rPr lang="en-US" i="1" dirty="0" smtClean="0">
                        <a:latin typeface="Cambria Math" panose="02040503050406030204" pitchFamily="18" charset="0"/>
                      </a:rPr>
                      <m:t>𝐷</m:t>
                    </m:r>
                  </m:oMath>
                </a14:m>
                <a:r>
                  <a:rPr lang="en-US" dirty="0"/>
                  <a:t>.</a:t>
                </a:r>
              </a:p>
              <a:p>
                <a:r>
                  <a:rPr lang="en-US" dirty="0"/>
                  <a:t>Both the permeability and flow fields are discretized into a 2D matrix </a:t>
                </a:r>
                <a14:m>
                  <m:oMath xmlns:m="http://schemas.openxmlformats.org/officeDocument/2006/math">
                    <m:r>
                      <a:rPr lang="en-US" b="1" i="0" dirty="0" smtClean="0">
                        <a:latin typeface="Cambria Math" panose="02040503050406030204" pitchFamily="18" charset="0"/>
                      </a:rPr>
                      <m:t>𝐊</m:t>
                    </m:r>
                    <m:r>
                      <a:rPr lang="en-US" i="1" dirty="0" smtClean="0">
                        <a:latin typeface="Cambria Math" panose="02040503050406030204" pitchFamily="18" charset="0"/>
                      </a:rPr>
                      <m:t>, </m:t>
                    </m:r>
                    <m:r>
                      <a:rPr lang="en-US" b="1" i="0" dirty="0" smtClean="0">
                        <a:latin typeface="Cambria Math" panose="02040503050406030204" pitchFamily="18" charset="0"/>
                      </a:rPr>
                      <m:t>𝐮</m:t>
                    </m:r>
                    <m:r>
                      <a:rPr lang="en-US"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ℝ</m:t>
                        </m:r>
                      </m:e>
                      <m:sup>
                        <m:r>
                          <a:rPr lang="en-US" b="0" i="1" dirty="0" smtClean="0">
                            <a:latin typeface="Cambria Math" panose="02040503050406030204" pitchFamily="18" charset="0"/>
                          </a:rPr>
                          <m:t>𝑁</m:t>
                        </m:r>
                        <m:r>
                          <a:rPr lang="en-US" b="0" i="1" dirty="0" smtClean="0">
                            <a:latin typeface="Cambria Math" panose="02040503050406030204" pitchFamily="18" charset="0"/>
                          </a:rPr>
                          <m:t>×</m:t>
                        </m:r>
                        <m:r>
                          <a:rPr lang="en-US" b="0" i="1" dirty="0" smtClean="0">
                            <a:latin typeface="Cambria Math" panose="02040503050406030204" pitchFamily="18" charset="0"/>
                          </a:rPr>
                          <m:t>𝑁</m:t>
                        </m:r>
                      </m:sup>
                    </m:sSup>
                  </m:oMath>
                </a14:m>
                <a:r>
                  <a:rPr lang="en-US" dirty="0"/>
                  <a:t>.</a:t>
                </a:r>
              </a:p>
            </p:txBody>
          </p:sp>
        </mc:Choice>
        <mc:Fallback xmlns="">
          <p:sp>
            <p:nvSpPr>
              <p:cNvPr id="4" name="Content Placeholder 3">
                <a:extLst>
                  <a:ext uri="{FF2B5EF4-FFF2-40B4-BE49-F238E27FC236}">
                    <a16:creationId xmlns:a16="http://schemas.microsoft.com/office/drawing/2014/main" id="{6D473840-284F-BC8F-F85A-25B849B7B9E5}"/>
                  </a:ext>
                </a:extLst>
              </p:cNvPr>
              <p:cNvSpPr>
                <a:spLocks noGrp="1" noRot="1" noChangeAspect="1" noMove="1" noResize="1" noEditPoints="1" noAdjustHandles="1" noChangeArrowheads="1" noChangeShapeType="1" noTextEdit="1"/>
              </p:cNvSpPr>
              <p:nvPr>
                <p:ph idx="1"/>
              </p:nvPr>
            </p:nvSpPr>
            <p:spPr>
              <a:blipFill>
                <a:blip r:embed="rId5"/>
                <a:stretch>
                  <a:fillRect l="-715" t="-1339" r="-174"/>
                </a:stretch>
              </a:blipFill>
            </p:spPr>
            <p:txBody>
              <a:bodyPr/>
              <a:lstStyle/>
              <a:p>
                <a:r>
                  <a:rPr lang="en-US">
                    <a:noFill/>
                  </a:rPr>
                  <a:t> </a:t>
                </a:r>
              </a:p>
            </p:txBody>
          </p:sp>
        </mc:Fallback>
      </mc:AlternateContent>
    </p:spTree>
    <p:extLst>
      <p:ext uri="{BB962C8B-B14F-4D97-AF65-F5344CB8AC3E}">
        <p14:creationId xmlns:p14="http://schemas.microsoft.com/office/powerpoint/2010/main" val="9742068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64B2A74-6684-C049-F601-74CBFBE8A54B}"/>
              </a:ext>
            </a:extLst>
          </p:cNvPr>
          <p:cNvSpPr>
            <a:spLocks noGrp="1"/>
          </p:cNvSpPr>
          <p:nvPr>
            <p:ph type="title"/>
          </p:nvPr>
        </p:nvSpPr>
        <p:spPr/>
        <p:txBody>
          <a:bodyPr/>
          <a:lstStyle/>
          <a:p>
            <a:r>
              <a:rPr lang="en-US" dirty="0"/>
              <a:t>Darcy Flow – Physics Informed Neural Operators (PINO)</a:t>
            </a:r>
          </a:p>
        </p:txBody>
      </p:sp>
      <p:sp>
        <p:nvSpPr>
          <p:cNvPr id="15" name="Text Placeholder 14">
            <a:extLst>
              <a:ext uri="{FF2B5EF4-FFF2-40B4-BE49-F238E27FC236}">
                <a16:creationId xmlns:a16="http://schemas.microsoft.com/office/drawing/2014/main" id="{4DD93C9C-29A3-EB17-F42C-08BD384C7E71}"/>
              </a:ext>
            </a:extLst>
          </p:cNvPr>
          <p:cNvSpPr>
            <a:spLocks noGrp="1"/>
          </p:cNvSpPr>
          <p:nvPr>
            <p:ph type="body" sz="quarter" idx="10"/>
          </p:nvPr>
        </p:nvSpPr>
        <p:spPr/>
        <p:txBody>
          <a:bodyPr/>
          <a:lstStyle/>
          <a:p>
            <a:r>
              <a:rPr lang="en-US" dirty="0"/>
              <a:t>Code snippets</a:t>
            </a:r>
          </a:p>
        </p:txBody>
      </p:sp>
      <p:sp>
        <p:nvSpPr>
          <p:cNvPr id="6" name="Content Placeholder 5">
            <a:extLst>
              <a:ext uri="{FF2B5EF4-FFF2-40B4-BE49-F238E27FC236}">
                <a16:creationId xmlns:a16="http://schemas.microsoft.com/office/drawing/2014/main" id="{C8C0A363-38A8-DCE4-549D-F98760A6587F}"/>
              </a:ext>
            </a:extLst>
          </p:cNvPr>
          <p:cNvSpPr>
            <a:spLocks noGrp="1"/>
          </p:cNvSpPr>
          <p:nvPr>
            <p:ph idx="1"/>
          </p:nvPr>
        </p:nvSpPr>
        <p:spPr>
          <a:xfrm>
            <a:off x="2514600" y="4846320"/>
            <a:ext cx="31546800" cy="13651992"/>
          </a:xfrm>
        </p:spPr>
        <p:txBody>
          <a:bodyPr/>
          <a:lstStyle/>
          <a:p>
            <a:pPr algn="l" rtl="0" fontAlgn="base">
              <a:buFont typeface="Arial" panose="020B0604020202020204" pitchFamily="34" charset="0"/>
              <a:buChar char="•"/>
            </a:pPr>
            <a:r>
              <a:rPr lang="en-US" dirty="0">
                <a:solidFill>
                  <a:srgbClr val="000000"/>
                </a:solidFill>
                <a:latin typeface="+mn-lt"/>
              </a:rPr>
              <a:t>Setting up a PINO problem in Modulus requires setting up a custom PDE loss that can compute on grid data. Readers are referred to the supplemental </a:t>
            </a:r>
            <a:r>
              <a:rPr lang="en-US" dirty="0" err="1">
                <a:solidFill>
                  <a:srgbClr val="000000"/>
                </a:solidFill>
                <a:latin typeface="+mn-lt"/>
              </a:rPr>
              <a:t>Jupyter</a:t>
            </a:r>
            <a:r>
              <a:rPr lang="en-US" dirty="0">
                <a:solidFill>
                  <a:srgbClr val="000000"/>
                </a:solidFill>
                <a:latin typeface="+mn-lt"/>
              </a:rPr>
              <a:t> notebooks for the code snippets for the Loss definition.</a:t>
            </a:r>
          </a:p>
          <a:p>
            <a:pPr algn="l" rtl="0" fontAlgn="base">
              <a:buFont typeface="Arial" panose="020B0604020202020204" pitchFamily="34" charset="0"/>
              <a:buChar char="•"/>
            </a:pPr>
            <a:endParaRPr lang="en-US" dirty="0">
              <a:solidFill>
                <a:srgbClr val="000000"/>
              </a:solidFill>
              <a:latin typeface="+mn-lt"/>
            </a:endParaRPr>
          </a:p>
        </p:txBody>
      </p:sp>
      <p:pic>
        <p:nvPicPr>
          <p:cNvPr id="3" name="Picture 2">
            <a:extLst>
              <a:ext uri="{FF2B5EF4-FFF2-40B4-BE49-F238E27FC236}">
                <a16:creationId xmlns:a16="http://schemas.microsoft.com/office/drawing/2014/main" id="{E33A1B1B-2FE4-A14C-9E24-68D6A2D25534}"/>
              </a:ext>
            </a:extLst>
          </p:cNvPr>
          <p:cNvPicPr>
            <a:picLocks noChangeAspect="1"/>
          </p:cNvPicPr>
          <p:nvPr/>
        </p:nvPicPr>
        <p:blipFill>
          <a:blip r:embed="rId3"/>
          <a:stretch>
            <a:fillRect/>
          </a:stretch>
        </p:blipFill>
        <p:spPr>
          <a:xfrm>
            <a:off x="1698960" y="6382512"/>
            <a:ext cx="12527748" cy="13066776"/>
          </a:xfrm>
          <a:prstGeom prst="rect">
            <a:avLst/>
          </a:prstGeom>
        </p:spPr>
      </p:pic>
      <p:pic>
        <p:nvPicPr>
          <p:cNvPr id="8" name="Picture 7">
            <a:extLst>
              <a:ext uri="{FF2B5EF4-FFF2-40B4-BE49-F238E27FC236}">
                <a16:creationId xmlns:a16="http://schemas.microsoft.com/office/drawing/2014/main" id="{707D7929-4974-8C69-064E-55A50051A5C7}"/>
              </a:ext>
            </a:extLst>
          </p:cNvPr>
          <p:cNvPicPr>
            <a:picLocks noChangeAspect="1"/>
          </p:cNvPicPr>
          <p:nvPr/>
        </p:nvPicPr>
        <p:blipFill>
          <a:blip r:embed="rId4"/>
          <a:stretch>
            <a:fillRect/>
          </a:stretch>
        </p:blipFill>
        <p:spPr>
          <a:xfrm>
            <a:off x="20167801" y="6382512"/>
            <a:ext cx="12527748" cy="12978522"/>
          </a:xfrm>
          <a:prstGeom prst="rect">
            <a:avLst/>
          </a:prstGeom>
        </p:spPr>
      </p:pic>
      <p:sp>
        <p:nvSpPr>
          <p:cNvPr id="14" name="Rectangle: Rounded Corners 13">
            <a:extLst>
              <a:ext uri="{FF2B5EF4-FFF2-40B4-BE49-F238E27FC236}">
                <a16:creationId xmlns:a16="http://schemas.microsoft.com/office/drawing/2014/main" id="{A8BFDA16-DBDD-A1B0-8A5B-6D07479E244A}"/>
              </a:ext>
            </a:extLst>
          </p:cNvPr>
          <p:cNvSpPr/>
          <p:nvPr/>
        </p:nvSpPr>
        <p:spPr>
          <a:xfrm>
            <a:off x="1710629" y="7542759"/>
            <a:ext cx="18049352" cy="3956119"/>
          </a:xfrm>
          <a:prstGeom prst="roundRect">
            <a:avLst>
              <a:gd name="adj" fmla="val 2548"/>
            </a:avLst>
          </a:prstGeom>
          <a:noFill/>
          <a:ln w="381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33A1E925-62CE-B4B4-265E-14A8CFAD19FD}"/>
              </a:ext>
            </a:extLst>
          </p:cNvPr>
          <p:cNvSpPr txBox="1"/>
          <p:nvPr/>
        </p:nvSpPr>
        <p:spPr>
          <a:xfrm>
            <a:off x="14226708" y="8982209"/>
            <a:ext cx="5082933" cy="1077218"/>
          </a:xfrm>
          <a:prstGeom prst="rect">
            <a:avLst/>
          </a:prstGeom>
          <a:noFill/>
        </p:spPr>
        <p:txBody>
          <a:bodyPr wrap="square" rtlCol="0">
            <a:spAutoFit/>
          </a:bodyPr>
          <a:lstStyle/>
          <a:p>
            <a:pPr algn="ctr"/>
            <a:r>
              <a:rPr lang="en-US" sz="3200" dirty="0">
                <a:solidFill>
                  <a:schemeClr val="bg1"/>
                </a:solidFill>
              </a:rPr>
              <a:t>Load additional gradients for the loss calculation</a:t>
            </a:r>
          </a:p>
        </p:txBody>
      </p:sp>
      <p:sp>
        <p:nvSpPr>
          <p:cNvPr id="17" name="Rectangle: Rounded Corners 16">
            <a:extLst>
              <a:ext uri="{FF2B5EF4-FFF2-40B4-BE49-F238E27FC236}">
                <a16:creationId xmlns:a16="http://schemas.microsoft.com/office/drawing/2014/main" id="{AA44A51D-AE18-1771-BE72-0C5C89399EA8}"/>
              </a:ext>
            </a:extLst>
          </p:cNvPr>
          <p:cNvSpPr/>
          <p:nvPr/>
        </p:nvSpPr>
        <p:spPr>
          <a:xfrm>
            <a:off x="1710629" y="16988589"/>
            <a:ext cx="18049352" cy="1275348"/>
          </a:xfrm>
          <a:prstGeom prst="roundRect">
            <a:avLst>
              <a:gd name="adj" fmla="val 10095"/>
            </a:avLst>
          </a:prstGeom>
          <a:noFill/>
          <a:ln w="381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A964309E-FE98-D85A-44E7-1C27E240D22D}"/>
              </a:ext>
            </a:extLst>
          </p:cNvPr>
          <p:cNvSpPr txBox="1"/>
          <p:nvPr/>
        </p:nvSpPr>
        <p:spPr>
          <a:xfrm>
            <a:off x="14238377" y="17087654"/>
            <a:ext cx="5082933" cy="1077218"/>
          </a:xfrm>
          <a:prstGeom prst="rect">
            <a:avLst/>
          </a:prstGeom>
          <a:noFill/>
        </p:spPr>
        <p:txBody>
          <a:bodyPr wrap="square" rtlCol="0">
            <a:spAutoFit/>
          </a:bodyPr>
          <a:lstStyle/>
          <a:p>
            <a:pPr algn="ctr"/>
            <a:r>
              <a:rPr lang="en-US" sz="3200" dirty="0">
                <a:solidFill>
                  <a:schemeClr val="bg1"/>
                </a:solidFill>
              </a:rPr>
              <a:t>Loss for physics constraint</a:t>
            </a:r>
          </a:p>
        </p:txBody>
      </p:sp>
      <p:sp>
        <p:nvSpPr>
          <p:cNvPr id="19" name="Rectangle: Rounded Corners 18">
            <a:extLst>
              <a:ext uri="{FF2B5EF4-FFF2-40B4-BE49-F238E27FC236}">
                <a16:creationId xmlns:a16="http://schemas.microsoft.com/office/drawing/2014/main" id="{AD816CAC-5917-4E83-DD56-259F342CCF3C}"/>
              </a:ext>
            </a:extLst>
          </p:cNvPr>
          <p:cNvSpPr/>
          <p:nvPr/>
        </p:nvSpPr>
        <p:spPr>
          <a:xfrm>
            <a:off x="20167800" y="11498877"/>
            <a:ext cx="15734432" cy="7862157"/>
          </a:xfrm>
          <a:prstGeom prst="roundRect">
            <a:avLst>
              <a:gd name="adj" fmla="val 2548"/>
            </a:avLst>
          </a:prstGeom>
          <a:noFill/>
          <a:ln w="381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E6A08192-43F5-DDDD-C3CB-7B650D563DF5}"/>
              </a:ext>
            </a:extLst>
          </p:cNvPr>
          <p:cNvSpPr txBox="1"/>
          <p:nvPr/>
        </p:nvSpPr>
        <p:spPr>
          <a:xfrm>
            <a:off x="32695549" y="14645125"/>
            <a:ext cx="3206683" cy="1569660"/>
          </a:xfrm>
          <a:prstGeom prst="rect">
            <a:avLst/>
          </a:prstGeom>
          <a:noFill/>
        </p:spPr>
        <p:txBody>
          <a:bodyPr wrap="square" rtlCol="0">
            <a:spAutoFit/>
          </a:bodyPr>
          <a:lstStyle/>
          <a:p>
            <a:pPr algn="ctr"/>
            <a:r>
              <a:rPr lang="en-US" sz="3200" dirty="0">
                <a:solidFill>
                  <a:schemeClr val="bg1"/>
                </a:solidFill>
              </a:rPr>
              <a:t>Additional nodes for physics loss</a:t>
            </a:r>
          </a:p>
        </p:txBody>
      </p:sp>
    </p:spTree>
    <p:extLst>
      <p:ext uri="{BB962C8B-B14F-4D97-AF65-F5344CB8AC3E}">
        <p14:creationId xmlns:p14="http://schemas.microsoft.com/office/powerpoint/2010/main" val="32365210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64B2A74-6684-C049-F601-74CBFBE8A54B}"/>
              </a:ext>
            </a:extLst>
          </p:cNvPr>
          <p:cNvSpPr>
            <a:spLocks noGrp="1"/>
          </p:cNvSpPr>
          <p:nvPr>
            <p:ph type="title"/>
          </p:nvPr>
        </p:nvSpPr>
        <p:spPr/>
        <p:txBody>
          <a:bodyPr/>
          <a:lstStyle/>
          <a:p>
            <a:r>
              <a:rPr lang="en-US" dirty="0"/>
              <a:t>Darcy Flow – Physics Informed Neural Operators (PINO)</a:t>
            </a:r>
          </a:p>
        </p:txBody>
      </p:sp>
      <p:sp>
        <p:nvSpPr>
          <p:cNvPr id="15" name="Text Placeholder 14">
            <a:extLst>
              <a:ext uri="{FF2B5EF4-FFF2-40B4-BE49-F238E27FC236}">
                <a16:creationId xmlns:a16="http://schemas.microsoft.com/office/drawing/2014/main" id="{4DD93C9C-29A3-EB17-F42C-08BD384C7E71}"/>
              </a:ext>
            </a:extLst>
          </p:cNvPr>
          <p:cNvSpPr>
            <a:spLocks noGrp="1"/>
          </p:cNvSpPr>
          <p:nvPr>
            <p:ph type="body" sz="quarter" idx="10"/>
          </p:nvPr>
        </p:nvSpPr>
        <p:spPr/>
        <p:txBody>
          <a:bodyPr/>
          <a:lstStyle/>
          <a:p>
            <a:r>
              <a:rPr lang="en-US" dirty="0"/>
              <a:t>Code snippets and results and discussion</a:t>
            </a:r>
          </a:p>
        </p:txBody>
      </p:sp>
      <p:pic>
        <p:nvPicPr>
          <p:cNvPr id="7" name="Picture 6">
            <a:extLst>
              <a:ext uri="{FF2B5EF4-FFF2-40B4-BE49-F238E27FC236}">
                <a16:creationId xmlns:a16="http://schemas.microsoft.com/office/drawing/2014/main" id="{C7D8CF0A-45FA-A353-A35B-FFDB1CF481C8}"/>
              </a:ext>
            </a:extLst>
          </p:cNvPr>
          <p:cNvPicPr>
            <a:picLocks noChangeAspect="1"/>
          </p:cNvPicPr>
          <p:nvPr/>
        </p:nvPicPr>
        <p:blipFill>
          <a:blip r:embed="rId3"/>
          <a:stretch>
            <a:fillRect/>
          </a:stretch>
        </p:blipFill>
        <p:spPr>
          <a:xfrm>
            <a:off x="1735422" y="4505586"/>
            <a:ext cx="12519105" cy="12978522"/>
          </a:xfrm>
          <a:prstGeom prst="rect">
            <a:avLst/>
          </a:prstGeom>
        </p:spPr>
      </p:pic>
      <p:sp>
        <p:nvSpPr>
          <p:cNvPr id="10" name="TextBox 9">
            <a:extLst>
              <a:ext uri="{FF2B5EF4-FFF2-40B4-BE49-F238E27FC236}">
                <a16:creationId xmlns:a16="http://schemas.microsoft.com/office/drawing/2014/main" id="{47EF9ADF-CEBF-C6FE-E9CE-8A73DD279156}"/>
              </a:ext>
            </a:extLst>
          </p:cNvPr>
          <p:cNvSpPr txBox="1"/>
          <p:nvPr/>
        </p:nvSpPr>
        <p:spPr>
          <a:xfrm>
            <a:off x="1735422" y="17484108"/>
            <a:ext cx="12519105" cy="1569660"/>
          </a:xfrm>
          <a:prstGeom prst="rect">
            <a:avLst/>
          </a:prstGeom>
          <a:noFill/>
        </p:spPr>
        <p:txBody>
          <a:bodyPr wrap="square" rtlCol="0">
            <a:spAutoFit/>
          </a:bodyPr>
          <a:lstStyle/>
          <a:p>
            <a:pPr algn="ctr"/>
            <a:r>
              <a:rPr lang="en-US" sz="3200" dirty="0">
                <a:solidFill>
                  <a:schemeClr val="bg1"/>
                </a:solidFill>
              </a:rPr>
              <a:t>Constraints and Validators same as FNO example. </a:t>
            </a:r>
          </a:p>
          <a:p>
            <a:pPr algn="ctr"/>
            <a:r>
              <a:rPr lang="en-US" sz="3200" dirty="0">
                <a:solidFill>
                  <a:schemeClr val="bg1"/>
                </a:solidFill>
              </a:rPr>
              <a:t>Without any changes to the core constraint/validator, experiment with different architectures with ease</a:t>
            </a:r>
          </a:p>
        </p:txBody>
      </p:sp>
      <p:grpSp>
        <p:nvGrpSpPr>
          <p:cNvPr id="14" name="Group 13">
            <a:extLst>
              <a:ext uri="{FF2B5EF4-FFF2-40B4-BE49-F238E27FC236}">
                <a16:creationId xmlns:a16="http://schemas.microsoft.com/office/drawing/2014/main" id="{91AA9537-F5A2-149E-5FE4-398B3B2A9754}"/>
              </a:ext>
            </a:extLst>
          </p:cNvPr>
          <p:cNvGrpSpPr/>
          <p:nvPr/>
        </p:nvGrpSpPr>
        <p:grpSpPr>
          <a:xfrm>
            <a:off x="14734204" y="4331368"/>
            <a:ext cx="21071276" cy="5955632"/>
            <a:chOff x="15251463" y="4565984"/>
            <a:chExt cx="20241195" cy="5721016"/>
          </a:xfrm>
        </p:grpSpPr>
        <p:pic>
          <p:nvPicPr>
            <p:cNvPr id="9" name="Picture 8">
              <a:extLst>
                <a:ext uri="{FF2B5EF4-FFF2-40B4-BE49-F238E27FC236}">
                  <a16:creationId xmlns:a16="http://schemas.microsoft.com/office/drawing/2014/main" id="{F7008840-BAB5-1729-1B8A-E5B32B3DE495}"/>
                </a:ext>
              </a:extLst>
            </p:cNvPr>
            <p:cNvPicPr>
              <a:picLocks noChangeAspect="1"/>
            </p:cNvPicPr>
            <p:nvPr/>
          </p:nvPicPr>
          <p:blipFill rotWithShape="1">
            <a:blip r:embed="rId4"/>
            <a:srcRect l="25296" b="61240"/>
            <a:stretch/>
          </p:blipFill>
          <p:spPr>
            <a:xfrm>
              <a:off x="17542042" y="4565984"/>
              <a:ext cx="17950616" cy="5721016"/>
            </a:xfrm>
            <a:prstGeom prst="rect">
              <a:avLst/>
            </a:prstGeom>
          </p:spPr>
        </p:pic>
        <p:pic>
          <p:nvPicPr>
            <p:cNvPr id="12" name="Picture 11">
              <a:extLst>
                <a:ext uri="{FF2B5EF4-FFF2-40B4-BE49-F238E27FC236}">
                  <a16:creationId xmlns:a16="http://schemas.microsoft.com/office/drawing/2014/main" id="{BEE52043-6645-9928-C9DB-B8CE1BF545D7}"/>
                </a:ext>
              </a:extLst>
            </p:cNvPr>
            <p:cNvPicPr>
              <a:picLocks noChangeAspect="1"/>
            </p:cNvPicPr>
            <p:nvPr/>
          </p:nvPicPr>
          <p:blipFill rotWithShape="1">
            <a:blip r:embed="rId4"/>
            <a:srcRect r="75171"/>
            <a:stretch/>
          </p:blipFill>
          <p:spPr>
            <a:xfrm>
              <a:off x="15251463" y="4565984"/>
              <a:ext cx="2290579" cy="5666751"/>
            </a:xfrm>
            <a:prstGeom prst="rect">
              <a:avLst/>
            </a:prstGeom>
          </p:spPr>
        </p:pic>
      </p:grpSp>
      <p:sp>
        <p:nvSpPr>
          <p:cNvPr id="16" name="TextBox 15">
            <a:extLst>
              <a:ext uri="{FF2B5EF4-FFF2-40B4-BE49-F238E27FC236}">
                <a16:creationId xmlns:a16="http://schemas.microsoft.com/office/drawing/2014/main" id="{C48E21C2-F2F8-3CBA-D5BD-3DD77E7DB0BE}"/>
              </a:ext>
            </a:extLst>
          </p:cNvPr>
          <p:cNvSpPr txBox="1"/>
          <p:nvPr/>
        </p:nvSpPr>
        <p:spPr>
          <a:xfrm>
            <a:off x="18968817" y="9938194"/>
            <a:ext cx="14503036" cy="1077218"/>
          </a:xfrm>
          <a:prstGeom prst="rect">
            <a:avLst/>
          </a:prstGeom>
          <a:noFill/>
        </p:spPr>
        <p:txBody>
          <a:bodyPr wrap="square" rtlCol="0">
            <a:spAutoFit/>
          </a:bodyPr>
          <a:lstStyle/>
          <a:p>
            <a:pPr algn="ctr"/>
            <a:r>
              <a:rPr lang="en-US" sz="3200" dirty="0">
                <a:solidFill>
                  <a:schemeClr val="bg1"/>
                </a:solidFill>
              </a:rPr>
              <a:t>Results. Left: Inputs to the model (Input permeability and its gradients), Right: Model prediction and its comparison with true solution</a:t>
            </a:r>
          </a:p>
        </p:txBody>
      </p:sp>
      <p:pic>
        <p:nvPicPr>
          <p:cNvPr id="18" name="Picture 17">
            <a:extLst>
              <a:ext uri="{FF2B5EF4-FFF2-40B4-BE49-F238E27FC236}">
                <a16:creationId xmlns:a16="http://schemas.microsoft.com/office/drawing/2014/main" id="{B814B704-6FEA-3037-A911-8A44C5BA7C94}"/>
              </a:ext>
            </a:extLst>
          </p:cNvPr>
          <p:cNvPicPr>
            <a:picLocks noChangeAspect="1"/>
          </p:cNvPicPr>
          <p:nvPr/>
        </p:nvPicPr>
        <p:blipFill>
          <a:blip r:embed="rId5"/>
          <a:stretch>
            <a:fillRect/>
          </a:stretch>
        </p:blipFill>
        <p:spPr>
          <a:xfrm>
            <a:off x="16784303" y="11528007"/>
            <a:ext cx="16964025" cy="7191375"/>
          </a:xfrm>
          <a:prstGeom prst="rect">
            <a:avLst/>
          </a:prstGeom>
        </p:spPr>
      </p:pic>
      <p:sp>
        <p:nvSpPr>
          <p:cNvPr id="19" name="TextBox 18">
            <a:extLst>
              <a:ext uri="{FF2B5EF4-FFF2-40B4-BE49-F238E27FC236}">
                <a16:creationId xmlns:a16="http://schemas.microsoft.com/office/drawing/2014/main" id="{7A934EF6-7737-C834-4AC7-6E85C6698B5A}"/>
              </a:ext>
            </a:extLst>
          </p:cNvPr>
          <p:cNvSpPr txBox="1"/>
          <p:nvPr/>
        </p:nvSpPr>
        <p:spPr>
          <a:xfrm>
            <a:off x="16784302" y="18939661"/>
            <a:ext cx="17277097" cy="1077218"/>
          </a:xfrm>
          <a:prstGeom prst="rect">
            <a:avLst/>
          </a:prstGeom>
          <a:noFill/>
        </p:spPr>
        <p:txBody>
          <a:bodyPr wrap="square" rtlCol="0">
            <a:spAutoFit/>
          </a:bodyPr>
          <a:lstStyle/>
          <a:p>
            <a:pPr algn="ctr"/>
            <a:r>
              <a:rPr lang="en-US" sz="3200" dirty="0">
                <a:solidFill>
                  <a:schemeClr val="bg1"/>
                </a:solidFill>
              </a:rPr>
              <a:t>Benefit of PINO is seen in “small data” regimes where the PDE loss regularizes the model giving better prediction than FNO when trained with only 100 samples. </a:t>
            </a:r>
          </a:p>
        </p:txBody>
      </p:sp>
    </p:spTree>
    <p:extLst>
      <p:ext uri="{BB962C8B-B14F-4D97-AF65-F5344CB8AC3E}">
        <p14:creationId xmlns:p14="http://schemas.microsoft.com/office/powerpoint/2010/main" val="30362271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64B2A74-6684-C049-F601-74CBFBE8A54B}"/>
              </a:ext>
            </a:extLst>
          </p:cNvPr>
          <p:cNvSpPr>
            <a:spLocks noGrp="1"/>
          </p:cNvSpPr>
          <p:nvPr>
            <p:ph type="title"/>
          </p:nvPr>
        </p:nvSpPr>
        <p:spPr/>
        <p:txBody>
          <a:bodyPr/>
          <a:lstStyle/>
          <a:p>
            <a:r>
              <a:rPr lang="en-US" dirty="0"/>
              <a:t>Neural Operators in Modulus</a:t>
            </a:r>
          </a:p>
        </p:txBody>
      </p:sp>
      <p:sp>
        <p:nvSpPr>
          <p:cNvPr id="15" name="Text Placeholder 14">
            <a:extLst>
              <a:ext uri="{FF2B5EF4-FFF2-40B4-BE49-F238E27FC236}">
                <a16:creationId xmlns:a16="http://schemas.microsoft.com/office/drawing/2014/main" id="{4DD93C9C-29A3-EB17-F42C-08BD384C7E71}"/>
              </a:ext>
            </a:extLst>
          </p:cNvPr>
          <p:cNvSpPr>
            <a:spLocks noGrp="1"/>
          </p:cNvSpPr>
          <p:nvPr>
            <p:ph type="body" sz="quarter" idx="10"/>
          </p:nvPr>
        </p:nvSpPr>
        <p:spPr/>
        <p:txBody>
          <a:bodyPr/>
          <a:lstStyle/>
          <a:p>
            <a:r>
              <a:rPr lang="en-US" dirty="0"/>
              <a:t>Conclusions</a:t>
            </a:r>
          </a:p>
        </p:txBody>
      </p:sp>
      <p:sp>
        <p:nvSpPr>
          <p:cNvPr id="6" name="Content Placeholder 5">
            <a:extLst>
              <a:ext uri="{FF2B5EF4-FFF2-40B4-BE49-F238E27FC236}">
                <a16:creationId xmlns:a16="http://schemas.microsoft.com/office/drawing/2014/main" id="{5C94D8E1-FA3F-9697-5421-92CDDCF12745}"/>
              </a:ext>
            </a:extLst>
          </p:cNvPr>
          <p:cNvSpPr>
            <a:spLocks noGrp="1"/>
          </p:cNvSpPr>
          <p:nvPr>
            <p:ph idx="1"/>
          </p:nvPr>
        </p:nvSpPr>
        <p:spPr/>
        <p:txBody>
          <a:bodyPr/>
          <a:lstStyle/>
          <a:p>
            <a:pPr marL="685800" indent="-685800">
              <a:buFont typeface="Arial" panose="020B0604020202020204" pitchFamily="34" charset="0"/>
              <a:buChar char="•"/>
            </a:pPr>
            <a:r>
              <a:rPr lang="en-US" sz="4400" dirty="0"/>
              <a:t>Modulus supports several neural operators (</a:t>
            </a:r>
            <a:r>
              <a:rPr lang="en-US" dirty="0"/>
              <a:t>also includes the famous DeepONets) </a:t>
            </a:r>
            <a:r>
              <a:rPr lang="en-US" sz="4400" dirty="0"/>
              <a:t>that can easily be used out of the box.</a:t>
            </a:r>
          </a:p>
          <a:p>
            <a:pPr marL="685800" indent="-685800">
              <a:buFont typeface="Arial" panose="020B0604020202020204" pitchFamily="34" charset="0"/>
              <a:buChar char="•"/>
            </a:pPr>
            <a:r>
              <a:rPr lang="en-US" sz="4400" dirty="0"/>
              <a:t>Modulus uses Hydra configuration for easily adjusting hyperparameters and even changing model architectures with minimal changes to Python code.</a:t>
            </a:r>
          </a:p>
          <a:p>
            <a:pPr marL="685800" indent="-685800">
              <a:buFont typeface="Arial" panose="020B0604020202020204" pitchFamily="34" charset="0"/>
              <a:buChar char="•"/>
            </a:pPr>
            <a:r>
              <a:rPr lang="en-US" sz="4400" dirty="0"/>
              <a:t>Data-driven training can quickly be integrated into the Modulus framework.</a:t>
            </a:r>
          </a:p>
          <a:p>
            <a:pPr marL="685800" indent="-685800">
              <a:buFont typeface="Arial" panose="020B0604020202020204" pitchFamily="34" charset="0"/>
              <a:buChar char="•"/>
            </a:pPr>
            <a:r>
              <a:rPr lang="en-US" sz="4400" dirty="0"/>
              <a:t>For more information on supported models and examples please see the </a:t>
            </a:r>
            <a:r>
              <a:rPr lang="en-US" sz="4400" dirty="0">
                <a:hlinkClick r:id="rId3"/>
              </a:rPr>
              <a:t>Modulus documentation</a:t>
            </a:r>
            <a:r>
              <a:rPr lang="en-US" sz="4400" dirty="0"/>
              <a:t>.</a:t>
            </a:r>
          </a:p>
          <a:p>
            <a:endParaRPr lang="en-US" dirty="0"/>
          </a:p>
        </p:txBody>
      </p:sp>
    </p:spTree>
    <p:extLst>
      <p:ext uri="{BB962C8B-B14F-4D97-AF65-F5344CB8AC3E}">
        <p14:creationId xmlns:p14="http://schemas.microsoft.com/office/powerpoint/2010/main" val="4468244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64B2A74-6684-C049-F601-74CBFBE8A54B}"/>
              </a:ext>
            </a:extLst>
          </p:cNvPr>
          <p:cNvSpPr>
            <a:spLocks noGrp="1"/>
          </p:cNvSpPr>
          <p:nvPr>
            <p:ph type="title"/>
          </p:nvPr>
        </p:nvSpPr>
        <p:spPr/>
        <p:txBody>
          <a:bodyPr/>
          <a:lstStyle/>
          <a:p>
            <a:r>
              <a:rPr lang="en-US" dirty="0"/>
              <a:t>Modulus Features</a:t>
            </a:r>
          </a:p>
        </p:txBody>
      </p:sp>
      <p:sp>
        <p:nvSpPr>
          <p:cNvPr id="15" name="Text Placeholder 14">
            <a:extLst>
              <a:ext uri="{FF2B5EF4-FFF2-40B4-BE49-F238E27FC236}">
                <a16:creationId xmlns:a16="http://schemas.microsoft.com/office/drawing/2014/main" id="{4DD93C9C-29A3-EB17-F42C-08BD384C7E71}"/>
              </a:ext>
            </a:extLst>
          </p:cNvPr>
          <p:cNvSpPr>
            <a:spLocks noGrp="1"/>
          </p:cNvSpPr>
          <p:nvPr>
            <p:ph type="body" sz="quarter" idx="10"/>
          </p:nvPr>
        </p:nvSpPr>
        <p:spPr/>
        <p:txBody>
          <a:bodyPr/>
          <a:lstStyle/>
          <a:p>
            <a:r>
              <a:rPr lang="en-US" dirty="0"/>
              <a:t>Constructive Solid Geometry Module – Fully parameterizable with </a:t>
            </a:r>
            <a:r>
              <a:rPr lang="en-US" dirty="0" err="1"/>
              <a:t>SymPy</a:t>
            </a:r>
            <a:r>
              <a:rPr lang="en-US" dirty="0"/>
              <a:t> and allows Boolean ops</a:t>
            </a:r>
          </a:p>
        </p:txBody>
      </p:sp>
      <p:pic>
        <p:nvPicPr>
          <p:cNvPr id="4" name="Google Shape;832;p16" descr="Text&#10;&#10;Description automatically generated">
            <a:extLst>
              <a:ext uri="{FF2B5EF4-FFF2-40B4-BE49-F238E27FC236}">
                <a16:creationId xmlns:a16="http://schemas.microsoft.com/office/drawing/2014/main" id="{2FE30E21-28E1-18C9-808F-16D3EA3F530E}"/>
              </a:ext>
            </a:extLst>
          </p:cNvPr>
          <p:cNvPicPr preferRelativeResize="0"/>
          <p:nvPr/>
        </p:nvPicPr>
        <p:blipFill rotWithShape="1">
          <a:blip r:embed="rId3">
            <a:alphaModFix/>
          </a:blip>
          <a:srcRect l="30784" t="56066" r="31871"/>
          <a:stretch/>
        </p:blipFill>
        <p:spPr>
          <a:xfrm>
            <a:off x="561219" y="12139858"/>
            <a:ext cx="10277421" cy="7132750"/>
          </a:xfrm>
          <a:prstGeom prst="rect">
            <a:avLst/>
          </a:prstGeom>
          <a:noFill/>
          <a:ln>
            <a:noFill/>
          </a:ln>
        </p:spPr>
      </p:pic>
      <p:pic>
        <p:nvPicPr>
          <p:cNvPr id="5" name="Picture 4">
            <a:extLst>
              <a:ext uri="{FF2B5EF4-FFF2-40B4-BE49-F238E27FC236}">
                <a16:creationId xmlns:a16="http://schemas.microsoft.com/office/drawing/2014/main" id="{92E74512-F008-47DC-0C19-0DD3F7E9175B}"/>
              </a:ext>
            </a:extLst>
          </p:cNvPr>
          <p:cNvPicPr>
            <a:picLocks noChangeAspect="1"/>
          </p:cNvPicPr>
          <p:nvPr/>
        </p:nvPicPr>
        <p:blipFill>
          <a:blip r:embed="rId4"/>
          <a:stretch>
            <a:fillRect/>
          </a:stretch>
        </p:blipFill>
        <p:spPr>
          <a:xfrm>
            <a:off x="561218" y="7107200"/>
            <a:ext cx="10277421" cy="5032658"/>
          </a:xfrm>
          <a:prstGeom prst="rect">
            <a:avLst/>
          </a:prstGeom>
        </p:spPr>
      </p:pic>
      <p:pic>
        <p:nvPicPr>
          <p:cNvPr id="6" name="Google Shape;840;p17" descr="Text&#10;&#10;Description automatically generated">
            <a:extLst>
              <a:ext uri="{FF2B5EF4-FFF2-40B4-BE49-F238E27FC236}">
                <a16:creationId xmlns:a16="http://schemas.microsoft.com/office/drawing/2014/main" id="{1B891E9E-4F84-3388-AC16-A5D129AD05F0}"/>
              </a:ext>
            </a:extLst>
          </p:cNvPr>
          <p:cNvPicPr preferRelativeResize="0"/>
          <p:nvPr/>
        </p:nvPicPr>
        <p:blipFill rotWithShape="1">
          <a:blip r:embed="rId5">
            <a:alphaModFix/>
          </a:blip>
          <a:srcRect l="6686" t="52542" r="6041"/>
          <a:stretch/>
        </p:blipFill>
        <p:spPr>
          <a:xfrm>
            <a:off x="11196955" y="12725813"/>
            <a:ext cx="13112756" cy="6852852"/>
          </a:xfrm>
          <a:prstGeom prst="rect">
            <a:avLst/>
          </a:prstGeom>
          <a:noFill/>
          <a:ln>
            <a:noFill/>
          </a:ln>
        </p:spPr>
      </p:pic>
      <p:pic>
        <p:nvPicPr>
          <p:cNvPr id="7" name="Picture 6">
            <a:extLst>
              <a:ext uri="{FF2B5EF4-FFF2-40B4-BE49-F238E27FC236}">
                <a16:creationId xmlns:a16="http://schemas.microsoft.com/office/drawing/2014/main" id="{14B750BE-5096-913B-8B22-18B7FF31E82C}"/>
              </a:ext>
            </a:extLst>
          </p:cNvPr>
          <p:cNvPicPr>
            <a:picLocks noChangeAspect="1"/>
          </p:cNvPicPr>
          <p:nvPr/>
        </p:nvPicPr>
        <p:blipFill>
          <a:blip r:embed="rId6"/>
          <a:stretch>
            <a:fillRect/>
          </a:stretch>
        </p:blipFill>
        <p:spPr>
          <a:xfrm>
            <a:off x="11196955" y="6734233"/>
            <a:ext cx="13112756" cy="6102911"/>
          </a:xfrm>
          <a:prstGeom prst="rect">
            <a:avLst/>
          </a:prstGeom>
        </p:spPr>
      </p:pic>
      <p:pic>
        <p:nvPicPr>
          <p:cNvPr id="8" name="Google Shape;848;p18" descr="A picture containing text, toy&#10;&#10;Description automatically generated">
            <a:extLst>
              <a:ext uri="{FF2B5EF4-FFF2-40B4-BE49-F238E27FC236}">
                <a16:creationId xmlns:a16="http://schemas.microsoft.com/office/drawing/2014/main" id="{1317C2D1-E9DF-B0B1-E72E-54FBC44E7809}"/>
              </a:ext>
            </a:extLst>
          </p:cNvPr>
          <p:cNvPicPr preferRelativeResize="0"/>
          <p:nvPr/>
        </p:nvPicPr>
        <p:blipFill rotWithShape="1">
          <a:blip r:embed="rId7">
            <a:alphaModFix/>
          </a:blip>
          <a:srcRect l="7730" t="3587" r="6070" b="54836"/>
          <a:stretch/>
        </p:blipFill>
        <p:spPr>
          <a:xfrm>
            <a:off x="24668026" y="7964900"/>
            <a:ext cx="11574546" cy="3353910"/>
          </a:xfrm>
          <a:prstGeom prst="rect">
            <a:avLst/>
          </a:prstGeom>
          <a:noFill/>
          <a:ln>
            <a:noFill/>
          </a:ln>
        </p:spPr>
      </p:pic>
      <p:pic>
        <p:nvPicPr>
          <p:cNvPr id="9" name="Google Shape;848;p18" descr="A picture containing text, toy&#10;&#10;Description automatically generated">
            <a:extLst>
              <a:ext uri="{FF2B5EF4-FFF2-40B4-BE49-F238E27FC236}">
                <a16:creationId xmlns:a16="http://schemas.microsoft.com/office/drawing/2014/main" id="{9B677807-E31E-F76A-7F49-7B39889C17AB}"/>
              </a:ext>
            </a:extLst>
          </p:cNvPr>
          <p:cNvPicPr preferRelativeResize="0"/>
          <p:nvPr/>
        </p:nvPicPr>
        <p:blipFill rotWithShape="1">
          <a:blip r:embed="rId7">
            <a:alphaModFix/>
          </a:blip>
          <a:srcRect l="26594" t="46430" r="26616" b="14589"/>
          <a:stretch/>
        </p:blipFill>
        <p:spPr>
          <a:xfrm>
            <a:off x="24668026" y="11502184"/>
            <a:ext cx="11574546" cy="5919537"/>
          </a:xfrm>
          <a:prstGeom prst="rect">
            <a:avLst/>
          </a:prstGeom>
          <a:noFill/>
          <a:ln>
            <a:noFill/>
          </a:ln>
        </p:spPr>
      </p:pic>
      <p:sp>
        <p:nvSpPr>
          <p:cNvPr id="10" name="TextBox 9">
            <a:extLst>
              <a:ext uri="{FF2B5EF4-FFF2-40B4-BE49-F238E27FC236}">
                <a16:creationId xmlns:a16="http://schemas.microsoft.com/office/drawing/2014/main" id="{E3A0FBD8-1424-D24F-A984-3B74ADC3403A}"/>
              </a:ext>
            </a:extLst>
          </p:cNvPr>
          <p:cNvSpPr txBox="1"/>
          <p:nvPr/>
        </p:nvSpPr>
        <p:spPr>
          <a:xfrm>
            <a:off x="561219" y="19263868"/>
            <a:ext cx="10277422" cy="1077218"/>
          </a:xfrm>
          <a:prstGeom prst="rect">
            <a:avLst/>
          </a:prstGeom>
          <a:noFill/>
        </p:spPr>
        <p:txBody>
          <a:bodyPr wrap="square" rtlCol="0">
            <a:spAutoFit/>
          </a:bodyPr>
          <a:lstStyle/>
          <a:p>
            <a:pPr algn="ctr"/>
            <a:r>
              <a:rPr lang="en-US" sz="3200" dirty="0">
                <a:solidFill>
                  <a:schemeClr val="bg1"/>
                </a:solidFill>
              </a:rPr>
              <a:t>Boolean (Union, Intersection and, Subtraction) of different primitives within Modulus</a:t>
            </a:r>
          </a:p>
        </p:txBody>
      </p:sp>
      <p:sp>
        <p:nvSpPr>
          <p:cNvPr id="11" name="TextBox 10">
            <a:extLst>
              <a:ext uri="{FF2B5EF4-FFF2-40B4-BE49-F238E27FC236}">
                <a16:creationId xmlns:a16="http://schemas.microsoft.com/office/drawing/2014/main" id="{E8EAF080-2D9A-9412-3C10-130F4E74E5B3}"/>
              </a:ext>
            </a:extLst>
          </p:cNvPr>
          <p:cNvSpPr txBox="1"/>
          <p:nvPr/>
        </p:nvSpPr>
        <p:spPr>
          <a:xfrm>
            <a:off x="12614622" y="19366856"/>
            <a:ext cx="10277422" cy="584775"/>
          </a:xfrm>
          <a:prstGeom prst="rect">
            <a:avLst/>
          </a:prstGeom>
          <a:noFill/>
        </p:spPr>
        <p:txBody>
          <a:bodyPr wrap="square" rtlCol="0">
            <a:spAutoFit/>
          </a:bodyPr>
          <a:lstStyle/>
          <a:p>
            <a:pPr algn="ctr"/>
            <a:r>
              <a:rPr lang="en-US" sz="3200" dirty="0">
                <a:solidFill>
                  <a:schemeClr val="bg1"/>
                </a:solidFill>
              </a:rPr>
              <a:t>Geometry parameterizable using </a:t>
            </a:r>
            <a:r>
              <a:rPr lang="en-US" sz="3200" dirty="0" err="1">
                <a:solidFill>
                  <a:schemeClr val="bg1"/>
                </a:solidFill>
              </a:rPr>
              <a:t>SymPy</a:t>
            </a:r>
            <a:endParaRPr lang="en-US" sz="3200" dirty="0">
              <a:solidFill>
                <a:schemeClr val="bg1"/>
              </a:solidFill>
            </a:endParaRPr>
          </a:p>
        </p:txBody>
      </p:sp>
      <p:sp>
        <p:nvSpPr>
          <p:cNvPr id="12" name="TextBox 11">
            <a:extLst>
              <a:ext uri="{FF2B5EF4-FFF2-40B4-BE49-F238E27FC236}">
                <a16:creationId xmlns:a16="http://schemas.microsoft.com/office/drawing/2014/main" id="{0A95B336-8FA3-A314-6724-74BCE6438265}"/>
              </a:ext>
            </a:extLst>
          </p:cNvPr>
          <p:cNvSpPr txBox="1"/>
          <p:nvPr/>
        </p:nvSpPr>
        <p:spPr>
          <a:xfrm>
            <a:off x="25135485" y="17605095"/>
            <a:ext cx="10277422" cy="1077218"/>
          </a:xfrm>
          <a:prstGeom prst="rect">
            <a:avLst/>
          </a:prstGeom>
          <a:noFill/>
        </p:spPr>
        <p:txBody>
          <a:bodyPr wrap="square" rtlCol="0">
            <a:spAutoFit/>
          </a:bodyPr>
          <a:lstStyle/>
          <a:p>
            <a:pPr algn="ctr"/>
            <a:r>
              <a:rPr lang="en-US" sz="3200" dirty="0">
                <a:solidFill>
                  <a:schemeClr val="bg1"/>
                </a:solidFill>
              </a:rPr>
              <a:t>Example of a parameterized 3 Fin heatsink and solving the conjugate heat transfer problem. </a:t>
            </a:r>
          </a:p>
        </p:txBody>
      </p:sp>
      <p:sp>
        <p:nvSpPr>
          <p:cNvPr id="14" name="Content Placeholder 5">
            <a:extLst>
              <a:ext uri="{FF2B5EF4-FFF2-40B4-BE49-F238E27FC236}">
                <a16:creationId xmlns:a16="http://schemas.microsoft.com/office/drawing/2014/main" id="{132259B3-6983-AF74-6A03-CBAA164BF26E}"/>
              </a:ext>
            </a:extLst>
          </p:cNvPr>
          <p:cNvSpPr>
            <a:spLocks noGrp="1"/>
          </p:cNvSpPr>
          <p:nvPr>
            <p:ph idx="1"/>
          </p:nvPr>
        </p:nvSpPr>
        <p:spPr>
          <a:xfrm>
            <a:off x="2514600" y="4846320"/>
            <a:ext cx="31546800" cy="13651992"/>
          </a:xfrm>
        </p:spPr>
        <p:txBody>
          <a:bodyPr/>
          <a:lstStyle/>
          <a:p>
            <a:pPr algn="l" rtl="0" fontAlgn="base">
              <a:buFont typeface="Arial" panose="020B0604020202020204" pitchFamily="34" charset="0"/>
              <a:buChar char="•"/>
            </a:pPr>
            <a:r>
              <a:rPr lang="en-US" b="0" i="0" u="none" strike="noStrike" dirty="0">
                <a:effectLst/>
                <a:latin typeface="+mn-lt"/>
              </a:rPr>
              <a:t>Allows to create complex geometries using a variety of primitives (</a:t>
            </a:r>
            <a:r>
              <a:rPr lang="en-US" b="0" i="0" dirty="0">
                <a:effectLst/>
                <a:latin typeface="+mn-lt"/>
              </a:rPr>
              <a:t>​torus, cones, ellipse, etc.)</a:t>
            </a:r>
          </a:p>
          <a:p>
            <a:pPr algn="l" rtl="0" fontAlgn="base">
              <a:buFont typeface="Arial" panose="020B0604020202020204" pitchFamily="34" charset="0"/>
              <a:buChar char="•"/>
            </a:pPr>
            <a:r>
              <a:rPr lang="en-US" b="0" i="0" u="none" strike="noStrike" dirty="0">
                <a:effectLst/>
                <a:latin typeface="+mn-lt"/>
              </a:rPr>
              <a:t>Supports functions like translate, rotate, scale, repeat, etc.</a:t>
            </a:r>
            <a:endParaRPr lang="en-US" b="0" i="0" dirty="0">
              <a:effectLst/>
              <a:latin typeface="+mn-lt"/>
            </a:endParaRPr>
          </a:p>
          <a:p>
            <a:endParaRPr lang="en-US" dirty="0">
              <a:latin typeface="+mn-lt"/>
            </a:endParaRPr>
          </a:p>
        </p:txBody>
      </p:sp>
    </p:spTree>
    <p:extLst>
      <p:ext uri="{BB962C8B-B14F-4D97-AF65-F5344CB8AC3E}">
        <p14:creationId xmlns:p14="http://schemas.microsoft.com/office/powerpoint/2010/main" val="33577123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64B2A74-6684-C049-F601-74CBFBE8A54B}"/>
              </a:ext>
            </a:extLst>
          </p:cNvPr>
          <p:cNvSpPr>
            <a:spLocks noGrp="1"/>
          </p:cNvSpPr>
          <p:nvPr>
            <p:ph type="title"/>
          </p:nvPr>
        </p:nvSpPr>
        <p:spPr/>
        <p:txBody>
          <a:bodyPr/>
          <a:lstStyle/>
          <a:p>
            <a:r>
              <a:rPr lang="en-US" dirty="0"/>
              <a:t>Modulus Features</a:t>
            </a:r>
          </a:p>
        </p:txBody>
      </p:sp>
      <p:sp>
        <p:nvSpPr>
          <p:cNvPr id="15" name="Text Placeholder 14">
            <a:extLst>
              <a:ext uri="{FF2B5EF4-FFF2-40B4-BE49-F238E27FC236}">
                <a16:creationId xmlns:a16="http://schemas.microsoft.com/office/drawing/2014/main" id="{4DD93C9C-29A3-EB17-F42C-08BD384C7E71}"/>
              </a:ext>
            </a:extLst>
          </p:cNvPr>
          <p:cNvSpPr>
            <a:spLocks noGrp="1"/>
          </p:cNvSpPr>
          <p:nvPr>
            <p:ph type="body" sz="quarter" idx="10"/>
          </p:nvPr>
        </p:nvSpPr>
        <p:spPr/>
        <p:txBody>
          <a:bodyPr/>
          <a:lstStyle/>
          <a:p>
            <a:r>
              <a:rPr lang="en-US" dirty="0" err="1"/>
              <a:t>PySDF</a:t>
            </a:r>
            <a:r>
              <a:rPr lang="en-US" dirty="0"/>
              <a:t> library: Tessellated Geometry Module, </a:t>
            </a:r>
            <a:r>
              <a:rPr lang="en-US" dirty="0" err="1"/>
              <a:t>OptiX</a:t>
            </a:r>
            <a:r>
              <a:rPr lang="en-US" dirty="0"/>
              <a:t> for sampling and SDF</a:t>
            </a:r>
          </a:p>
        </p:txBody>
      </p:sp>
      <p:pic>
        <p:nvPicPr>
          <p:cNvPr id="4" name="Google Shape;855;p19" descr="A picture containing timeline&#10;&#10;Description automatically generated">
            <a:extLst>
              <a:ext uri="{FF2B5EF4-FFF2-40B4-BE49-F238E27FC236}">
                <a16:creationId xmlns:a16="http://schemas.microsoft.com/office/drawing/2014/main" id="{56CEE883-8450-1EF3-CF9C-DFF48B83C602}"/>
              </a:ext>
            </a:extLst>
          </p:cNvPr>
          <p:cNvPicPr preferRelativeResize="0"/>
          <p:nvPr/>
        </p:nvPicPr>
        <p:blipFill rotWithShape="1">
          <a:blip r:embed="rId3">
            <a:alphaModFix/>
          </a:blip>
          <a:srcRect l="13830" t="40684" r="13830" b="19009"/>
          <a:stretch/>
        </p:blipFill>
        <p:spPr>
          <a:xfrm>
            <a:off x="18987639" y="13210824"/>
            <a:ext cx="16794277" cy="5947973"/>
          </a:xfrm>
          <a:prstGeom prst="rect">
            <a:avLst/>
          </a:prstGeom>
          <a:noFill/>
          <a:ln>
            <a:noFill/>
          </a:ln>
        </p:spPr>
      </p:pic>
      <p:pic>
        <p:nvPicPr>
          <p:cNvPr id="5" name="Picture 4">
            <a:extLst>
              <a:ext uri="{FF2B5EF4-FFF2-40B4-BE49-F238E27FC236}">
                <a16:creationId xmlns:a16="http://schemas.microsoft.com/office/drawing/2014/main" id="{2FEAB96D-3D34-AA28-8CED-660BEB7868BD}"/>
              </a:ext>
            </a:extLst>
          </p:cNvPr>
          <p:cNvPicPr>
            <a:picLocks noChangeAspect="1"/>
          </p:cNvPicPr>
          <p:nvPr/>
        </p:nvPicPr>
        <p:blipFill>
          <a:blip r:embed="rId4"/>
          <a:stretch>
            <a:fillRect/>
          </a:stretch>
        </p:blipFill>
        <p:spPr>
          <a:xfrm>
            <a:off x="18987639" y="7985129"/>
            <a:ext cx="16794277" cy="4889762"/>
          </a:xfrm>
          <a:prstGeom prst="rect">
            <a:avLst/>
          </a:prstGeom>
        </p:spPr>
      </p:pic>
      <p:sp>
        <p:nvSpPr>
          <p:cNvPr id="6" name="Content Placeholder 5">
            <a:extLst>
              <a:ext uri="{FF2B5EF4-FFF2-40B4-BE49-F238E27FC236}">
                <a16:creationId xmlns:a16="http://schemas.microsoft.com/office/drawing/2014/main" id="{3D2B04EB-E998-7268-8A2E-B13331087381}"/>
              </a:ext>
            </a:extLst>
          </p:cNvPr>
          <p:cNvSpPr>
            <a:spLocks noGrp="1"/>
          </p:cNvSpPr>
          <p:nvPr>
            <p:ph idx="1"/>
          </p:nvPr>
        </p:nvSpPr>
        <p:spPr>
          <a:xfrm>
            <a:off x="2514600" y="4846320"/>
            <a:ext cx="31546800" cy="13651992"/>
          </a:xfrm>
        </p:spPr>
        <p:txBody>
          <a:bodyPr/>
          <a:lstStyle/>
          <a:p>
            <a:pPr algn="l" rtl="0" fontAlgn="base">
              <a:buFont typeface="Arial" panose="020B0604020202020204" pitchFamily="34" charset="0"/>
              <a:buChar char="•"/>
            </a:pPr>
            <a:r>
              <a:rPr lang="en-US" b="0" i="0" u="none" strike="noStrike" dirty="0">
                <a:solidFill>
                  <a:srgbClr val="000000"/>
                </a:solidFill>
                <a:effectLst/>
                <a:latin typeface="Arial" panose="020B0604020202020204" pitchFamily="34" charset="0"/>
              </a:rPr>
              <a:t>Allows to import complex tessellated geometries.</a:t>
            </a:r>
            <a:r>
              <a:rPr lang="en-US" b="0" i="0" dirty="0">
                <a:solidFill>
                  <a:srgbClr val="FFFFFF"/>
                </a:solidFill>
                <a:effectLst/>
                <a:latin typeface="Arial" panose="020B0604020202020204" pitchFamily="34" charset="0"/>
              </a:rPr>
              <a:t>​</a:t>
            </a:r>
          </a:p>
          <a:p>
            <a:pPr algn="l" rtl="0" fontAlgn="base">
              <a:buFont typeface="Arial" panose="020B0604020202020204" pitchFamily="34" charset="0"/>
              <a:buChar char="•"/>
            </a:pPr>
            <a:r>
              <a:rPr lang="en-US" b="0" i="0" u="none" strike="noStrike" dirty="0">
                <a:solidFill>
                  <a:srgbClr val="000000"/>
                </a:solidFill>
                <a:effectLst/>
                <a:latin typeface="Arial" panose="020B0604020202020204" pitchFamily="34" charset="0"/>
              </a:rPr>
              <a:t>Uses ray tracing to compute SDF and its derivatives. Also computes surface </a:t>
            </a:r>
            <a:r>
              <a:rPr lang="en-US" b="0" i="0" u="none" strike="noStrike" dirty="0" err="1">
                <a:solidFill>
                  <a:srgbClr val="000000"/>
                </a:solidFill>
                <a:effectLst/>
                <a:latin typeface="Arial" panose="020B0604020202020204" pitchFamily="34" charset="0"/>
              </a:rPr>
              <a:t>normals</a:t>
            </a:r>
            <a:r>
              <a:rPr lang="en-US" b="0" i="0" u="none" strike="noStrike" dirty="0">
                <a:solidFill>
                  <a:srgbClr val="000000"/>
                </a:solidFill>
                <a:effectLst/>
                <a:latin typeface="Arial" panose="020B0604020202020204" pitchFamily="34" charset="0"/>
              </a:rPr>
              <a:t>.</a:t>
            </a:r>
            <a:r>
              <a:rPr lang="en-US" b="0" i="0" dirty="0">
                <a:solidFill>
                  <a:srgbClr val="FFFFFF"/>
                </a:solidFill>
                <a:effectLst/>
                <a:latin typeface="Arial" panose="020B0604020202020204" pitchFamily="34" charset="0"/>
              </a:rPr>
              <a:t>​</a:t>
            </a:r>
          </a:p>
          <a:p>
            <a:pPr algn="l" rtl="0" fontAlgn="base">
              <a:buFont typeface="Arial" panose="020B0604020202020204" pitchFamily="34" charset="0"/>
              <a:buChar char="•"/>
            </a:pPr>
            <a:r>
              <a:rPr lang="en-US" b="0" i="0" u="none" strike="noStrike" dirty="0">
                <a:solidFill>
                  <a:srgbClr val="000000"/>
                </a:solidFill>
                <a:effectLst/>
                <a:latin typeface="Arial" panose="020B0604020202020204" pitchFamily="34" charset="0"/>
              </a:rPr>
              <a:t>Once the geometry is imported, creates a point cloud for training.</a:t>
            </a:r>
            <a:r>
              <a:rPr lang="en-US" b="0" i="0" dirty="0">
                <a:solidFill>
                  <a:srgbClr val="FFFFFF"/>
                </a:solidFill>
                <a:effectLst/>
                <a:latin typeface="Arial" panose="020B0604020202020204" pitchFamily="34" charset="0"/>
              </a:rPr>
              <a:t>​</a:t>
            </a:r>
          </a:p>
          <a:p>
            <a:endParaRPr lang="en-US" dirty="0"/>
          </a:p>
        </p:txBody>
      </p:sp>
      <p:pic>
        <p:nvPicPr>
          <p:cNvPr id="9" name="Picture 8">
            <a:extLst>
              <a:ext uri="{FF2B5EF4-FFF2-40B4-BE49-F238E27FC236}">
                <a16:creationId xmlns:a16="http://schemas.microsoft.com/office/drawing/2014/main" id="{0A02568A-44DF-F734-ABF8-071C8F64893D}"/>
              </a:ext>
            </a:extLst>
          </p:cNvPr>
          <p:cNvPicPr>
            <a:picLocks noChangeAspect="1"/>
          </p:cNvPicPr>
          <p:nvPr/>
        </p:nvPicPr>
        <p:blipFill>
          <a:blip r:embed="rId5"/>
          <a:stretch>
            <a:fillRect/>
          </a:stretch>
        </p:blipFill>
        <p:spPr>
          <a:xfrm>
            <a:off x="794084" y="10756231"/>
            <a:ext cx="17713344" cy="6190147"/>
          </a:xfrm>
          <a:prstGeom prst="rect">
            <a:avLst/>
          </a:prstGeom>
        </p:spPr>
      </p:pic>
    </p:spTree>
    <p:extLst>
      <p:ext uri="{BB962C8B-B14F-4D97-AF65-F5344CB8AC3E}">
        <p14:creationId xmlns:p14="http://schemas.microsoft.com/office/powerpoint/2010/main" val="14323705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64B2A74-6684-C049-F601-74CBFBE8A54B}"/>
              </a:ext>
            </a:extLst>
          </p:cNvPr>
          <p:cNvSpPr>
            <a:spLocks noGrp="1"/>
          </p:cNvSpPr>
          <p:nvPr>
            <p:ph type="title"/>
          </p:nvPr>
        </p:nvSpPr>
        <p:spPr/>
        <p:txBody>
          <a:bodyPr/>
          <a:lstStyle/>
          <a:p>
            <a:r>
              <a:rPr lang="en-US" dirty="0"/>
              <a:t>Modulus Features and Advancements</a:t>
            </a:r>
          </a:p>
        </p:txBody>
      </p:sp>
      <p:sp>
        <p:nvSpPr>
          <p:cNvPr id="15" name="Text Placeholder 14">
            <a:extLst>
              <a:ext uri="{FF2B5EF4-FFF2-40B4-BE49-F238E27FC236}">
                <a16:creationId xmlns:a16="http://schemas.microsoft.com/office/drawing/2014/main" id="{4DD93C9C-29A3-EB17-F42C-08BD384C7E71}"/>
              </a:ext>
            </a:extLst>
          </p:cNvPr>
          <p:cNvSpPr>
            <a:spLocks noGrp="1"/>
          </p:cNvSpPr>
          <p:nvPr>
            <p:ph type="body" sz="quarter" idx="10"/>
          </p:nvPr>
        </p:nvSpPr>
        <p:spPr/>
        <p:txBody>
          <a:bodyPr/>
          <a:lstStyle/>
          <a:p>
            <a:r>
              <a:rPr lang="en-US" dirty="0"/>
              <a:t>Physics types and solution of differential equations</a:t>
            </a:r>
          </a:p>
        </p:txBody>
      </p:sp>
      <p:sp>
        <p:nvSpPr>
          <p:cNvPr id="4" name="Content Placeholder 3">
            <a:extLst>
              <a:ext uri="{FF2B5EF4-FFF2-40B4-BE49-F238E27FC236}">
                <a16:creationId xmlns:a16="http://schemas.microsoft.com/office/drawing/2014/main" id="{4164A20C-22E2-F1A0-1344-CFA3DC1AA55B}"/>
              </a:ext>
            </a:extLst>
          </p:cNvPr>
          <p:cNvSpPr>
            <a:spLocks noGrp="1"/>
          </p:cNvSpPr>
          <p:nvPr>
            <p:ph idx="1"/>
          </p:nvPr>
        </p:nvSpPr>
        <p:spPr/>
        <p:txBody>
          <a:bodyPr/>
          <a:lstStyle/>
          <a:p>
            <a:pPr marL="0" indent="0">
              <a:spcBef>
                <a:spcPts val="0"/>
              </a:spcBef>
              <a:spcAft>
                <a:spcPts val="0"/>
              </a:spcAft>
              <a:buNone/>
              <a:tabLst>
                <a:tab pos="914400" algn="l"/>
              </a:tabLst>
            </a:pPr>
            <a:r>
              <a:rPr lang="en-US" sz="4400" dirty="0">
                <a:solidFill>
                  <a:srgbClr val="0E101A"/>
                </a:solidFill>
                <a:latin typeface="+mn-lt"/>
                <a:ea typeface="Times New Roman" panose="02020603050405020304" pitchFamily="18" charset="0"/>
              </a:rPr>
              <a:t>Physics types: </a:t>
            </a:r>
            <a:endParaRPr lang="en-US" sz="4400" dirty="0">
              <a:latin typeface="+mn-lt"/>
              <a:ea typeface="Times New Roman" panose="02020603050405020304" pitchFamily="18" charset="0"/>
            </a:endParaRPr>
          </a:p>
          <a:p>
            <a:pPr marL="914400" indent="-914400">
              <a:spcBef>
                <a:spcPts val="0"/>
              </a:spcBef>
              <a:spcAft>
                <a:spcPts val="0"/>
              </a:spcAft>
              <a:buFont typeface="Arial" panose="020B0604020202020204" pitchFamily="34" charset="0"/>
              <a:buChar char="•"/>
              <a:tabLst>
                <a:tab pos="914400" algn="l"/>
              </a:tabLst>
            </a:pPr>
            <a:r>
              <a:rPr lang="en-US" sz="4400" dirty="0">
                <a:solidFill>
                  <a:srgbClr val="0E101A"/>
                </a:solidFill>
                <a:latin typeface="+mn-lt"/>
                <a:ea typeface="Times New Roman" panose="02020603050405020304" pitchFamily="18" charset="0"/>
              </a:rPr>
              <a:t>Linear Elasticity (plane stress, plane strain and 3D)  </a:t>
            </a:r>
            <a:endParaRPr lang="en-US" sz="4400" dirty="0">
              <a:latin typeface="+mn-lt"/>
              <a:ea typeface="Times New Roman" panose="02020603050405020304" pitchFamily="18" charset="0"/>
            </a:endParaRPr>
          </a:p>
          <a:p>
            <a:pPr marL="914400" indent="-914400">
              <a:spcBef>
                <a:spcPts val="0"/>
              </a:spcBef>
              <a:spcAft>
                <a:spcPts val="0"/>
              </a:spcAft>
              <a:buFont typeface="Arial" panose="020B0604020202020204" pitchFamily="34" charset="0"/>
              <a:buChar char="•"/>
              <a:tabLst>
                <a:tab pos="914400" algn="l"/>
              </a:tabLst>
            </a:pPr>
            <a:r>
              <a:rPr lang="en-US" sz="4400" dirty="0">
                <a:solidFill>
                  <a:srgbClr val="0E101A"/>
                </a:solidFill>
                <a:latin typeface="+mn-lt"/>
                <a:ea typeface="Times New Roman" panose="02020603050405020304" pitchFamily="18" charset="0"/>
              </a:rPr>
              <a:t>Fluid Mechanics </a:t>
            </a:r>
            <a:endParaRPr lang="en-US" sz="4400" dirty="0">
              <a:latin typeface="+mn-lt"/>
              <a:ea typeface="Times New Roman" panose="02020603050405020304" pitchFamily="18" charset="0"/>
            </a:endParaRPr>
          </a:p>
          <a:p>
            <a:pPr marL="914400" indent="-914400">
              <a:spcBef>
                <a:spcPts val="0"/>
              </a:spcBef>
              <a:spcAft>
                <a:spcPts val="0"/>
              </a:spcAft>
              <a:buFont typeface="Arial" panose="020B0604020202020204" pitchFamily="34" charset="0"/>
              <a:buChar char="•"/>
              <a:tabLst>
                <a:tab pos="914400" algn="l"/>
              </a:tabLst>
            </a:pPr>
            <a:r>
              <a:rPr lang="en-US" sz="4400" dirty="0">
                <a:solidFill>
                  <a:srgbClr val="0E101A"/>
                </a:solidFill>
                <a:latin typeface="+mn-lt"/>
                <a:ea typeface="Times New Roman" panose="02020603050405020304" pitchFamily="18" charset="0"/>
              </a:rPr>
              <a:t>Heat Transfer </a:t>
            </a:r>
            <a:endParaRPr lang="en-US" sz="4400" dirty="0">
              <a:latin typeface="+mn-lt"/>
              <a:ea typeface="Times New Roman" panose="02020603050405020304" pitchFamily="18" charset="0"/>
            </a:endParaRPr>
          </a:p>
          <a:p>
            <a:pPr marL="914400" indent="-914400">
              <a:spcBef>
                <a:spcPts val="0"/>
              </a:spcBef>
              <a:spcAft>
                <a:spcPts val="0"/>
              </a:spcAft>
              <a:buFont typeface="Arial" panose="020B0604020202020204" pitchFamily="34" charset="0"/>
              <a:buChar char="•"/>
              <a:tabLst>
                <a:tab pos="914400" algn="l"/>
              </a:tabLst>
            </a:pPr>
            <a:r>
              <a:rPr lang="en-US" sz="4400" dirty="0">
                <a:solidFill>
                  <a:srgbClr val="0E101A"/>
                </a:solidFill>
                <a:latin typeface="+mn-lt"/>
                <a:ea typeface="Times New Roman" panose="02020603050405020304" pitchFamily="18" charset="0"/>
              </a:rPr>
              <a:t>Coupled Fluid-Thermal  </a:t>
            </a:r>
            <a:endParaRPr lang="en-US" sz="4400" dirty="0">
              <a:latin typeface="+mn-lt"/>
              <a:ea typeface="Times New Roman" panose="02020603050405020304" pitchFamily="18" charset="0"/>
            </a:endParaRPr>
          </a:p>
          <a:p>
            <a:pPr marL="914400" indent="-914400">
              <a:spcBef>
                <a:spcPts val="0"/>
              </a:spcBef>
              <a:spcAft>
                <a:spcPts val="0"/>
              </a:spcAft>
              <a:buFont typeface="Arial" panose="020B0604020202020204" pitchFamily="34" charset="0"/>
              <a:buChar char="•"/>
              <a:tabLst>
                <a:tab pos="914400" algn="l"/>
              </a:tabLst>
            </a:pPr>
            <a:r>
              <a:rPr lang="en-US" sz="4400" dirty="0">
                <a:solidFill>
                  <a:srgbClr val="0E101A"/>
                </a:solidFill>
                <a:latin typeface="+mn-lt"/>
                <a:ea typeface="Times New Roman" panose="02020603050405020304" pitchFamily="18" charset="0"/>
              </a:rPr>
              <a:t>Electromagnetics</a:t>
            </a:r>
            <a:r>
              <a:rPr lang="en-US" sz="4400" b="1" dirty="0">
                <a:solidFill>
                  <a:srgbClr val="0E101A"/>
                </a:solidFill>
                <a:latin typeface="+mn-lt"/>
                <a:ea typeface="Times New Roman" panose="02020603050405020304" pitchFamily="18" charset="0"/>
              </a:rPr>
              <a:t> </a:t>
            </a:r>
            <a:r>
              <a:rPr lang="en-US" sz="4400" dirty="0">
                <a:solidFill>
                  <a:srgbClr val="0E101A"/>
                </a:solidFill>
                <a:latin typeface="+mn-lt"/>
                <a:ea typeface="Times New Roman" panose="02020603050405020304" pitchFamily="18" charset="0"/>
              </a:rPr>
              <a:t> </a:t>
            </a:r>
            <a:endParaRPr lang="en-US" sz="4400" dirty="0">
              <a:latin typeface="+mn-lt"/>
              <a:ea typeface="Times New Roman" panose="02020603050405020304" pitchFamily="18" charset="0"/>
            </a:endParaRPr>
          </a:p>
          <a:p>
            <a:pPr marL="914400" indent="-914400">
              <a:spcBef>
                <a:spcPts val="0"/>
              </a:spcBef>
              <a:spcAft>
                <a:spcPts val="0"/>
              </a:spcAft>
              <a:buFont typeface="Arial" panose="020B0604020202020204" pitchFamily="34" charset="0"/>
              <a:buChar char="•"/>
              <a:tabLst>
                <a:tab pos="914400" algn="l"/>
              </a:tabLst>
            </a:pPr>
            <a:r>
              <a:rPr lang="en-US" sz="4400" dirty="0">
                <a:solidFill>
                  <a:srgbClr val="0E101A"/>
                </a:solidFill>
                <a:latin typeface="+mn-lt"/>
                <a:ea typeface="Times New Roman" panose="02020603050405020304" pitchFamily="18" charset="0"/>
              </a:rPr>
              <a:t>Wave propagation  </a:t>
            </a:r>
          </a:p>
          <a:p>
            <a:pPr marL="914400" indent="-914400">
              <a:spcBef>
                <a:spcPts val="0"/>
              </a:spcBef>
              <a:spcAft>
                <a:spcPts val="0"/>
              </a:spcAft>
              <a:buFont typeface="Arial" panose="020B0604020202020204" pitchFamily="34" charset="0"/>
              <a:buChar char="•"/>
              <a:tabLst>
                <a:tab pos="914400" algn="l"/>
              </a:tabLst>
            </a:pPr>
            <a:r>
              <a:rPr lang="en-US" sz="4400" dirty="0">
                <a:solidFill>
                  <a:schemeClr val="bg1"/>
                </a:solidFill>
              </a:rPr>
              <a:t>Examples of 2-eqn. turbulence (on fully developed channel case)</a:t>
            </a:r>
            <a:endParaRPr lang="en-US" sz="4400" dirty="0">
              <a:solidFill>
                <a:srgbClr val="0E101A"/>
              </a:solidFill>
              <a:latin typeface="+mn-lt"/>
              <a:ea typeface="Times New Roman" panose="02020603050405020304" pitchFamily="18" charset="0"/>
            </a:endParaRPr>
          </a:p>
          <a:p>
            <a:pPr>
              <a:spcBef>
                <a:spcPts val="0"/>
              </a:spcBef>
              <a:spcAft>
                <a:spcPts val="0"/>
              </a:spcAft>
              <a:tabLst>
                <a:tab pos="914400" algn="l"/>
              </a:tabLst>
            </a:pPr>
            <a:endParaRPr lang="en-US" sz="4400" dirty="0">
              <a:latin typeface="+mn-lt"/>
              <a:ea typeface="Times New Roman" panose="02020603050405020304" pitchFamily="18" charset="0"/>
            </a:endParaRPr>
          </a:p>
          <a:p>
            <a:pPr marL="0" indent="0">
              <a:spcBef>
                <a:spcPts val="0"/>
              </a:spcBef>
              <a:spcAft>
                <a:spcPts val="0"/>
              </a:spcAft>
              <a:buNone/>
              <a:tabLst>
                <a:tab pos="914400" algn="l"/>
              </a:tabLst>
            </a:pPr>
            <a:r>
              <a:rPr lang="en-US" sz="4400" dirty="0">
                <a:solidFill>
                  <a:srgbClr val="0E101A"/>
                </a:solidFill>
                <a:latin typeface="+mn-lt"/>
                <a:ea typeface="Times New Roman" panose="02020603050405020304" pitchFamily="18" charset="0"/>
              </a:rPr>
              <a:t>Solution of differential equations: </a:t>
            </a:r>
            <a:endParaRPr lang="en-US" sz="4400" dirty="0">
              <a:latin typeface="+mn-lt"/>
              <a:ea typeface="Times New Roman" panose="02020603050405020304" pitchFamily="18" charset="0"/>
            </a:endParaRPr>
          </a:p>
          <a:p>
            <a:pPr marL="685800" indent="-685800">
              <a:spcBef>
                <a:spcPts val="0"/>
              </a:spcBef>
              <a:spcAft>
                <a:spcPts val="0"/>
              </a:spcAft>
              <a:buFont typeface="Arial" panose="020B0604020202020204" pitchFamily="34" charset="0"/>
              <a:buChar char="•"/>
              <a:tabLst>
                <a:tab pos="914400" algn="l"/>
              </a:tabLst>
            </a:pPr>
            <a:r>
              <a:rPr lang="en-US" sz="4400" dirty="0">
                <a:solidFill>
                  <a:srgbClr val="0E101A"/>
                </a:solidFill>
                <a:latin typeface="+mn-lt"/>
                <a:ea typeface="Times New Roman" panose="02020603050405020304" pitchFamily="18" charset="0"/>
              </a:rPr>
              <a:t>Ordinary Differential Equations  </a:t>
            </a:r>
            <a:endParaRPr lang="en-US" sz="4400" dirty="0">
              <a:latin typeface="+mn-lt"/>
              <a:ea typeface="Times New Roman" panose="02020603050405020304" pitchFamily="18" charset="0"/>
            </a:endParaRPr>
          </a:p>
          <a:p>
            <a:pPr marL="685800" indent="-685800">
              <a:spcBef>
                <a:spcPts val="0"/>
              </a:spcBef>
              <a:spcAft>
                <a:spcPts val="0"/>
              </a:spcAft>
              <a:buFont typeface="Arial" panose="020B0604020202020204" pitchFamily="34" charset="0"/>
              <a:buChar char="•"/>
              <a:tabLst>
                <a:tab pos="914400" algn="l"/>
              </a:tabLst>
            </a:pPr>
            <a:r>
              <a:rPr lang="en-US" sz="4400" dirty="0">
                <a:solidFill>
                  <a:srgbClr val="0E101A"/>
                </a:solidFill>
                <a:latin typeface="+mn-lt"/>
                <a:ea typeface="Times New Roman" panose="02020603050405020304" pitchFamily="18" charset="0"/>
              </a:rPr>
              <a:t>Differential (strong) Form </a:t>
            </a:r>
            <a:endParaRPr lang="en-US" sz="4400" dirty="0">
              <a:latin typeface="+mn-lt"/>
              <a:ea typeface="Times New Roman" panose="02020603050405020304" pitchFamily="18" charset="0"/>
            </a:endParaRPr>
          </a:p>
          <a:p>
            <a:pPr marL="685800" indent="-685800">
              <a:spcBef>
                <a:spcPts val="0"/>
              </a:spcBef>
              <a:spcAft>
                <a:spcPts val="0"/>
              </a:spcAft>
              <a:buFont typeface="Arial" panose="020B0604020202020204" pitchFamily="34" charset="0"/>
              <a:buChar char="•"/>
              <a:tabLst>
                <a:tab pos="914400" algn="l"/>
              </a:tabLst>
            </a:pPr>
            <a:r>
              <a:rPr lang="en-US" sz="4400" dirty="0">
                <a:solidFill>
                  <a:srgbClr val="0E101A"/>
                </a:solidFill>
                <a:latin typeface="+mn-lt"/>
                <a:ea typeface="Times New Roman" panose="02020603050405020304" pitchFamily="18" charset="0"/>
              </a:rPr>
              <a:t>Integral (weak) form of the PDEs </a:t>
            </a:r>
            <a:endParaRPr lang="en-US" dirty="0"/>
          </a:p>
        </p:txBody>
      </p:sp>
      <p:pic>
        <p:nvPicPr>
          <p:cNvPr id="7" name="Picture 6">
            <a:extLst>
              <a:ext uri="{FF2B5EF4-FFF2-40B4-BE49-F238E27FC236}">
                <a16:creationId xmlns:a16="http://schemas.microsoft.com/office/drawing/2014/main" id="{14BCA2DB-AB90-9A3B-5870-B18D298F2DC3}"/>
              </a:ext>
            </a:extLst>
          </p:cNvPr>
          <p:cNvPicPr>
            <a:picLocks noChangeAspect="1"/>
          </p:cNvPicPr>
          <p:nvPr/>
        </p:nvPicPr>
        <p:blipFill>
          <a:blip r:embed="rId2"/>
          <a:stretch>
            <a:fillRect/>
          </a:stretch>
        </p:blipFill>
        <p:spPr>
          <a:xfrm>
            <a:off x="19437245" y="4014940"/>
            <a:ext cx="8443586" cy="7875268"/>
          </a:xfrm>
          <a:prstGeom prst="rect">
            <a:avLst/>
          </a:prstGeom>
        </p:spPr>
      </p:pic>
      <p:pic>
        <p:nvPicPr>
          <p:cNvPr id="8" name="Picture 7">
            <a:extLst>
              <a:ext uri="{FF2B5EF4-FFF2-40B4-BE49-F238E27FC236}">
                <a16:creationId xmlns:a16="http://schemas.microsoft.com/office/drawing/2014/main" id="{CBBDC763-A3AC-A5F0-85D8-A5F5C1BC1A27}"/>
              </a:ext>
            </a:extLst>
          </p:cNvPr>
          <p:cNvPicPr>
            <a:picLocks noChangeAspect="1"/>
          </p:cNvPicPr>
          <p:nvPr/>
        </p:nvPicPr>
        <p:blipFill>
          <a:blip r:embed="rId3"/>
          <a:stretch>
            <a:fillRect/>
          </a:stretch>
        </p:blipFill>
        <p:spPr>
          <a:xfrm>
            <a:off x="28218645" y="3874370"/>
            <a:ext cx="7181850" cy="7848600"/>
          </a:xfrm>
          <a:prstGeom prst="rect">
            <a:avLst/>
          </a:prstGeom>
        </p:spPr>
      </p:pic>
      <p:pic>
        <p:nvPicPr>
          <p:cNvPr id="9" name="Picture 8">
            <a:extLst>
              <a:ext uri="{FF2B5EF4-FFF2-40B4-BE49-F238E27FC236}">
                <a16:creationId xmlns:a16="http://schemas.microsoft.com/office/drawing/2014/main" id="{8F61F146-F307-37A5-9045-B200D88F05A7}"/>
              </a:ext>
            </a:extLst>
          </p:cNvPr>
          <p:cNvPicPr>
            <a:picLocks noChangeAspect="1"/>
          </p:cNvPicPr>
          <p:nvPr/>
        </p:nvPicPr>
        <p:blipFill>
          <a:blip r:embed="rId4"/>
          <a:stretch>
            <a:fillRect/>
          </a:stretch>
        </p:blipFill>
        <p:spPr>
          <a:xfrm>
            <a:off x="16140586" y="12475572"/>
            <a:ext cx="11981048" cy="6415280"/>
          </a:xfrm>
          <a:prstGeom prst="rect">
            <a:avLst/>
          </a:prstGeom>
        </p:spPr>
      </p:pic>
      <p:sp>
        <p:nvSpPr>
          <p:cNvPr id="10" name="TextBox 9">
            <a:extLst>
              <a:ext uri="{FF2B5EF4-FFF2-40B4-BE49-F238E27FC236}">
                <a16:creationId xmlns:a16="http://schemas.microsoft.com/office/drawing/2014/main" id="{DDAC17D5-A88D-A460-A891-11A9C0EE3834}"/>
              </a:ext>
            </a:extLst>
          </p:cNvPr>
          <p:cNvSpPr txBox="1"/>
          <p:nvPr/>
        </p:nvSpPr>
        <p:spPr>
          <a:xfrm>
            <a:off x="21842426" y="9790378"/>
            <a:ext cx="3633216"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200" dirty="0">
                <a:solidFill>
                  <a:schemeClr val="bg1"/>
                </a:solidFill>
              </a:rPr>
              <a:t>Linear Elasticity</a:t>
            </a:r>
          </a:p>
        </p:txBody>
      </p:sp>
      <p:sp>
        <p:nvSpPr>
          <p:cNvPr id="11" name="TextBox 10">
            <a:extLst>
              <a:ext uri="{FF2B5EF4-FFF2-40B4-BE49-F238E27FC236}">
                <a16:creationId xmlns:a16="http://schemas.microsoft.com/office/drawing/2014/main" id="{0935C3DA-8DFE-142C-E7D0-31E6DC00392A}"/>
              </a:ext>
            </a:extLst>
          </p:cNvPr>
          <p:cNvSpPr txBox="1"/>
          <p:nvPr/>
        </p:nvSpPr>
        <p:spPr>
          <a:xfrm>
            <a:off x="31809566" y="10741952"/>
            <a:ext cx="3633216"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200" dirty="0">
                <a:solidFill>
                  <a:schemeClr val="bg1"/>
                </a:solidFill>
              </a:rPr>
              <a:t>Electromagnetics</a:t>
            </a:r>
          </a:p>
        </p:txBody>
      </p:sp>
      <p:sp>
        <p:nvSpPr>
          <p:cNvPr id="12" name="TextBox 11">
            <a:extLst>
              <a:ext uri="{FF2B5EF4-FFF2-40B4-BE49-F238E27FC236}">
                <a16:creationId xmlns:a16="http://schemas.microsoft.com/office/drawing/2014/main" id="{AEBB0BA6-8118-C9B4-101F-D503E7394423}"/>
              </a:ext>
            </a:extLst>
          </p:cNvPr>
          <p:cNvSpPr txBox="1"/>
          <p:nvPr/>
        </p:nvSpPr>
        <p:spPr>
          <a:xfrm>
            <a:off x="16327007" y="12806098"/>
            <a:ext cx="5071234"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200" dirty="0">
                <a:solidFill>
                  <a:schemeClr val="bg1"/>
                </a:solidFill>
              </a:rPr>
              <a:t>Conjugate Heat Transfer</a:t>
            </a:r>
          </a:p>
        </p:txBody>
      </p:sp>
      <p:sp>
        <p:nvSpPr>
          <p:cNvPr id="14" name="TextBox 13">
            <a:extLst>
              <a:ext uri="{FF2B5EF4-FFF2-40B4-BE49-F238E27FC236}">
                <a16:creationId xmlns:a16="http://schemas.microsoft.com/office/drawing/2014/main" id="{7066E869-E2A2-CB51-1C03-CAE9821076E6}"/>
              </a:ext>
            </a:extLst>
          </p:cNvPr>
          <p:cNvSpPr txBox="1"/>
          <p:nvPr/>
        </p:nvSpPr>
        <p:spPr>
          <a:xfrm>
            <a:off x="29273951" y="19024500"/>
            <a:ext cx="5071234"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200" dirty="0">
                <a:solidFill>
                  <a:schemeClr val="bg1"/>
                </a:solidFill>
              </a:rPr>
              <a:t>Wave Propagation</a:t>
            </a:r>
          </a:p>
        </p:txBody>
      </p:sp>
      <p:pic>
        <p:nvPicPr>
          <p:cNvPr id="16" name="Picture 15">
            <a:extLst>
              <a:ext uri="{FF2B5EF4-FFF2-40B4-BE49-F238E27FC236}">
                <a16:creationId xmlns:a16="http://schemas.microsoft.com/office/drawing/2014/main" id="{931614D0-C13B-7822-115F-1A03DFB1E565}"/>
              </a:ext>
            </a:extLst>
          </p:cNvPr>
          <p:cNvPicPr>
            <a:picLocks noChangeAspect="1"/>
          </p:cNvPicPr>
          <p:nvPr/>
        </p:nvPicPr>
        <p:blipFill>
          <a:blip r:embed="rId5"/>
          <a:stretch>
            <a:fillRect/>
          </a:stretch>
        </p:blipFill>
        <p:spPr>
          <a:xfrm>
            <a:off x="1661160" y="14272109"/>
            <a:ext cx="12450264" cy="5059294"/>
          </a:xfrm>
          <a:prstGeom prst="rect">
            <a:avLst/>
          </a:prstGeom>
        </p:spPr>
      </p:pic>
      <p:sp>
        <p:nvSpPr>
          <p:cNvPr id="17" name="TextBox 16">
            <a:extLst>
              <a:ext uri="{FF2B5EF4-FFF2-40B4-BE49-F238E27FC236}">
                <a16:creationId xmlns:a16="http://schemas.microsoft.com/office/drawing/2014/main" id="{3A9B0D15-55F4-A6AA-6CAB-E598CFE85256}"/>
              </a:ext>
            </a:extLst>
          </p:cNvPr>
          <p:cNvSpPr txBox="1"/>
          <p:nvPr/>
        </p:nvSpPr>
        <p:spPr>
          <a:xfrm>
            <a:off x="4782623" y="19138772"/>
            <a:ext cx="6207342"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200" dirty="0">
                <a:solidFill>
                  <a:schemeClr val="bg1"/>
                </a:solidFill>
              </a:rPr>
              <a:t>Taylor-Green vortex decay</a:t>
            </a:r>
          </a:p>
        </p:txBody>
      </p:sp>
      <p:grpSp>
        <p:nvGrpSpPr>
          <p:cNvPr id="18" name="Group 17">
            <a:extLst>
              <a:ext uri="{FF2B5EF4-FFF2-40B4-BE49-F238E27FC236}">
                <a16:creationId xmlns:a16="http://schemas.microsoft.com/office/drawing/2014/main" id="{9295DC81-14CA-47F8-4F04-17FA6EB98EB5}"/>
              </a:ext>
            </a:extLst>
          </p:cNvPr>
          <p:cNvGrpSpPr/>
          <p:nvPr/>
        </p:nvGrpSpPr>
        <p:grpSpPr>
          <a:xfrm>
            <a:off x="28241922" y="11707212"/>
            <a:ext cx="7658100" cy="7364848"/>
            <a:chOff x="14120961" y="5853605"/>
            <a:chExt cx="3829050" cy="3682424"/>
          </a:xfrm>
        </p:grpSpPr>
        <p:pic>
          <p:nvPicPr>
            <p:cNvPr id="19" name="Picture 18">
              <a:extLst>
                <a:ext uri="{FF2B5EF4-FFF2-40B4-BE49-F238E27FC236}">
                  <a16:creationId xmlns:a16="http://schemas.microsoft.com/office/drawing/2014/main" id="{23803285-D1FF-3078-E898-D9136447F89B}"/>
                </a:ext>
              </a:extLst>
            </p:cNvPr>
            <p:cNvPicPr>
              <a:picLocks noChangeAspect="1"/>
            </p:cNvPicPr>
            <p:nvPr/>
          </p:nvPicPr>
          <p:blipFill rotWithShape="1">
            <a:blip r:embed="rId6"/>
            <a:srcRect/>
            <a:stretch/>
          </p:blipFill>
          <p:spPr>
            <a:xfrm>
              <a:off x="14120961" y="5945104"/>
              <a:ext cx="3829050" cy="3590925"/>
            </a:xfrm>
            <a:prstGeom prst="rect">
              <a:avLst/>
            </a:prstGeom>
          </p:spPr>
        </p:pic>
        <p:sp>
          <p:nvSpPr>
            <p:cNvPr id="20" name="TextBox 19">
              <a:extLst>
                <a:ext uri="{FF2B5EF4-FFF2-40B4-BE49-F238E27FC236}">
                  <a16:creationId xmlns:a16="http://schemas.microsoft.com/office/drawing/2014/main" id="{7BDB6CA7-42FC-05E4-ABF7-BCBA1A711936}"/>
                </a:ext>
              </a:extLst>
            </p:cNvPr>
            <p:cNvSpPr txBox="1"/>
            <p:nvPr/>
          </p:nvSpPr>
          <p:spPr>
            <a:xfrm>
              <a:off x="14515035" y="5853605"/>
              <a:ext cx="2911715" cy="378565"/>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4800" dirty="0">
                  <a:solidFill>
                    <a:schemeClr val="bg1"/>
                  </a:solidFill>
                </a:rPr>
                <a:t>Modulus t=600ms</a:t>
              </a:r>
            </a:p>
          </p:txBody>
        </p:sp>
      </p:grpSp>
    </p:spTree>
    <p:extLst>
      <p:ext uri="{BB962C8B-B14F-4D97-AF65-F5344CB8AC3E}">
        <p14:creationId xmlns:p14="http://schemas.microsoft.com/office/powerpoint/2010/main" val="39663769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64B2A74-6684-C049-F601-74CBFBE8A54B}"/>
              </a:ext>
            </a:extLst>
          </p:cNvPr>
          <p:cNvSpPr>
            <a:spLocks noGrp="1"/>
          </p:cNvSpPr>
          <p:nvPr>
            <p:ph type="title"/>
          </p:nvPr>
        </p:nvSpPr>
        <p:spPr/>
        <p:txBody>
          <a:bodyPr/>
          <a:lstStyle/>
          <a:p>
            <a:r>
              <a:rPr lang="en-US" dirty="0"/>
              <a:t>Modulus Features and Advancements</a:t>
            </a:r>
          </a:p>
        </p:txBody>
      </p:sp>
      <p:sp>
        <p:nvSpPr>
          <p:cNvPr id="15" name="Text Placeholder 14">
            <a:extLst>
              <a:ext uri="{FF2B5EF4-FFF2-40B4-BE49-F238E27FC236}">
                <a16:creationId xmlns:a16="http://schemas.microsoft.com/office/drawing/2014/main" id="{4DD93C9C-29A3-EB17-F42C-08BD384C7E71}"/>
              </a:ext>
            </a:extLst>
          </p:cNvPr>
          <p:cNvSpPr>
            <a:spLocks noGrp="1"/>
          </p:cNvSpPr>
          <p:nvPr>
            <p:ph type="body" sz="quarter" idx="10"/>
          </p:nvPr>
        </p:nvSpPr>
        <p:spPr/>
        <p:txBody>
          <a:bodyPr/>
          <a:lstStyle/>
          <a:p>
            <a:r>
              <a:rPr lang="en-US" dirty="0"/>
              <a:t>Network Architectures</a:t>
            </a:r>
          </a:p>
        </p:txBody>
      </p:sp>
      <p:sp>
        <p:nvSpPr>
          <p:cNvPr id="4" name="Content Placeholder 3">
            <a:extLst>
              <a:ext uri="{FF2B5EF4-FFF2-40B4-BE49-F238E27FC236}">
                <a16:creationId xmlns:a16="http://schemas.microsoft.com/office/drawing/2014/main" id="{D47AACC1-4D0A-C82A-1E3E-2586AEB667A1}"/>
              </a:ext>
            </a:extLst>
          </p:cNvPr>
          <p:cNvSpPr>
            <a:spLocks noGrp="1"/>
          </p:cNvSpPr>
          <p:nvPr>
            <p:ph idx="1"/>
          </p:nvPr>
        </p:nvSpPr>
        <p:spPr/>
        <p:txBody>
          <a:bodyPr/>
          <a:lstStyle/>
          <a:p>
            <a:pPr marL="0" indent="0">
              <a:spcBef>
                <a:spcPts val="0"/>
              </a:spcBef>
              <a:spcAft>
                <a:spcPts val="0"/>
              </a:spcAft>
              <a:buNone/>
              <a:tabLst>
                <a:tab pos="914400" algn="l"/>
              </a:tabLst>
            </a:pPr>
            <a:r>
              <a:rPr lang="en-US" dirty="0">
                <a:solidFill>
                  <a:srgbClr val="0E101A"/>
                </a:solidFill>
                <a:latin typeface="+mn-lt"/>
                <a:ea typeface="Times New Roman" panose="02020603050405020304" pitchFamily="18" charset="0"/>
              </a:rPr>
              <a:t>Several neural network architectures:  </a:t>
            </a:r>
            <a:endParaRPr lang="en-US" dirty="0">
              <a:latin typeface="+mn-lt"/>
              <a:ea typeface="Times New Roman" panose="02020603050405020304" pitchFamily="18" charset="0"/>
            </a:endParaRPr>
          </a:p>
          <a:p>
            <a:pPr marL="685800" indent="-685800">
              <a:spcBef>
                <a:spcPts val="0"/>
              </a:spcBef>
              <a:spcAft>
                <a:spcPts val="0"/>
              </a:spcAft>
              <a:buFont typeface="Arial" panose="020B0604020202020204" pitchFamily="34" charset="0"/>
              <a:buChar char="•"/>
              <a:tabLst>
                <a:tab pos="914400" algn="l"/>
              </a:tabLst>
            </a:pPr>
            <a:r>
              <a:rPr lang="en-US" dirty="0">
                <a:solidFill>
                  <a:srgbClr val="0E101A"/>
                </a:solidFill>
                <a:latin typeface="+mn-lt"/>
                <a:ea typeface="Times New Roman" panose="02020603050405020304" pitchFamily="18" charset="0"/>
              </a:rPr>
              <a:t>Fully connected Network </a:t>
            </a:r>
            <a:endParaRPr lang="en-US" dirty="0">
              <a:latin typeface="+mn-lt"/>
              <a:ea typeface="Times New Roman" panose="02020603050405020304" pitchFamily="18" charset="0"/>
            </a:endParaRPr>
          </a:p>
          <a:p>
            <a:pPr marL="685800" indent="-685800">
              <a:spcBef>
                <a:spcPts val="0"/>
              </a:spcBef>
              <a:spcAft>
                <a:spcPts val="0"/>
              </a:spcAft>
              <a:buFont typeface="Arial" panose="020B0604020202020204" pitchFamily="34" charset="0"/>
              <a:buChar char="•"/>
              <a:tabLst>
                <a:tab pos="914400" algn="l"/>
              </a:tabLst>
            </a:pPr>
            <a:r>
              <a:rPr lang="en-US" dirty="0">
                <a:solidFill>
                  <a:srgbClr val="0E101A"/>
                </a:solidFill>
                <a:latin typeface="+mn-lt"/>
                <a:ea typeface="Times New Roman" panose="02020603050405020304" pitchFamily="18" charset="0"/>
              </a:rPr>
              <a:t>Fourier Feature Network </a:t>
            </a:r>
            <a:endParaRPr lang="en-US" dirty="0">
              <a:latin typeface="+mn-lt"/>
              <a:ea typeface="Times New Roman" panose="02020603050405020304" pitchFamily="18" charset="0"/>
            </a:endParaRPr>
          </a:p>
          <a:p>
            <a:pPr marL="685800" indent="-685800">
              <a:spcBef>
                <a:spcPts val="0"/>
              </a:spcBef>
              <a:spcAft>
                <a:spcPts val="0"/>
              </a:spcAft>
              <a:buFont typeface="Arial" panose="020B0604020202020204" pitchFamily="34" charset="0"/>
              <a:buChar char="•"/>
              <a:tabLst>
                <a:tab pos="914400" algn="l"/>
              </a:tabLst>
            </a:pPr>
            <a:r>
              <a:rPr lang="en-US" dirty="0">
                <a:solidFill>
                  <a:srgbClr val="0E101A"/>
                </a:solidFill>
                <a:latin typeface="+mn-lt"/>
                <a:ea typeface="Times New Roman" panose="02020603050405020304" pitchFamily="18" charset="0"/>
              </a:rPr>
              <a:t>Sinusoidal Representation Network (SiReN)</a:t>
            </a:r>
            <a:endParaRPr lang="en-US" dirty="0">
              <a:latin typeface="+mn-lt"/>
              <a:ea typeface="Times New Roman" panose="02020603050405020304" pitchFamily="18" charset="0"/>
            </a:endParaRPr>
          </a:p>
          <a:p>
            <a:pPr marL="685800" indent="-685800">
              <a:spcBef>
                <a:spcPts val="0"/>
              </a:spcBef>
              <a:spcAft>
                <a:spcPts val="0"/>
              </a:spcAft>
              <a:buFont typeface="Arial" panose="020B0604020202020204" pitchFamily="34" charset="0"/>
              <a:buChar char="•"/>
              <a:tabLst>
                <a:tab pos="914400" algn="l"/>
              </a:tabLst>
            </a:pPr>
            <a:r>
              <a:rPr lang="en-US" dirty="0">
                <a:solidFill>
                  <a:srgbClr val="0E101A"/>
                </a:solidFill>
                <a:latin typeface="+mn-lt"/>
                <a:ea typeface="Times New Roman" panose="02020603050405020304" pitchFamily="18" charset="0"/>
              </a:rPr>
              <a:t>Modified Fourier Network </a:t>
            </a:r>
            <a:endParaRPr lang="en-US" dirty="0">
              <a:latin typeface="+mn-lt"/>
              <a:ea typeface="Times New Roman" panose="02020603050405020304" pitchFamily="18" charset="0"/>
            </a:endParaRPr>
          </a:p>
          <a:p>
            <a:pPr marL="685800" indent="-685800">
              <a:spcBef>
                <a:spcPts val="0"/>
              </a:spcBef>
              <a:spcAft>
                <a:spcPts val="0"/>
              </a:spcAft>
              <a:buFont typeface="Arial" panose="020B0604020202020204" pitchFamily="34" charset="0"/>
              <a:buChar char="•"/>
              <a:tabLst>
                <a:tab pos="914400" algn="l"/>
              </a:tabLst>
            </a:pPr>
            <a:r>
              <a:rPr lang="en-US" dirty="0">
                <a:solidFill>
                  <a:srgbClr val="0E101A"/>
                </a:solidFill>
                <a:latin typeface="+mn-lt"/>
                <a:ea typeface="Times New Roman" panose="02020603050405020304" pitchFamily="18" charset="0"/>
              </a:rPr>
              <a:t>Deep Galerkin Method Network </a:t>
            </a:r>
            <a:endParaRPr lang="en-US" dirty="0">
              <a:latin typeface="+mn-lt"/>
              <a:ea typeface="Times New Roman" panose="02020603050405020304" pitchFamily="18" charset="0"/>
            </a:endParaRPr>
          </a:p>
          <a:p>
            <a:pPr marL="685800" indent="-685800">
              <a:spcBef>
                <a:spcPts val="0"/>
              </a:spcBef>
              <a:spcAft>
                <a:spcPts val="0"/>
              </a:spcAft>
              <a:buFont typeface="Arial" panose="020B0604020202020204" pitchFamily="34" charset="0"/>
              <a:buChar char="•"/>
              <a:tabLst>
                <a:tab pos="914400" algn="l"/>
              </a:tabLst>
            </a:pPr>
            <a:r>
              <a:rPr lang="en-US" dirty="0">
                <a:solidFill>
                  <a:srgbClr val="0E101A"/>
                </a:solidFill>
                <a:latin typeface="+mn-lt"/>
                <a:ea typeface="Times New Roman" panose="02020603050405020304" pitchFamily="18" charset="0"/>
              </a:rPr>
              <a:t>Modified Highway Network  </a:t>
            </a:r>
            <a:endParaRPr lang="en-US" dirty="0">
              <a:latin typeface="+mn-lt"/>
              <a:ea typeface="Times New Roman" panose="02020603050405020304" pitchFamily="18" charset="0"/>
            </a:endParaRPr>
          </a:p>
          <a:p>
            <a:pPr marL="685800" indent="-685800">
              <a:spcBef>
                <a:spcPts val="0"/>
              </a:spcBef>
              <a:spcAft>
                <a:spcPts val="0"/>
              </a:spcAft>
              <a:buFont typeface="Arial" panose="020B0604020202020204" pitchFamily="34" charset="0"/>
              <a:buChar char="•"/>
              <a:tabLst>
                <a:tab pos="914400" algn="l"/>
              </a:tabLst>
            </a:pPr>
            <a:r>
              <a:rPr lang="en-US" dirty="0">
                <a:solidFill>
                  <a:srgbClr val="0E101A"/>
                </a:solidFill>
                <a:latin typeface="+mn-lt"/>
                <a:ea typeface="Times New Roman" panose="02020603050405020304" pitchFamily="18" charset="0"/>
              </a:rPr>
              <a:t>Multiplicative Filter Networks </a:t>
            </a:r>
          </a:p>
          <a:p>
            <a:pPr marL="685800" indent="-685800">
              <a:spcBef>
                <a:spcPts val="0"/>
              </a:spcBef>
              <a:spcAft>
                <a:spcPts val="0"/>
              </a:spcAft>
              <a:buFont typeface="Arial" panose="020B0604020202020204" pitchFamily="34" charset="0"/>
              <a:buChar char="•"/>
              <a:tabLst>
                <a:tab pos="914400" algn="l"/>
              </a:tabLst>
            </a:pPr>
            <a:r>
              <a:rPr lang="en-US" dirty="0">
                <a:solidFill>
                  <a:srgbClr val="0E101A"/>
                </a:solidFill>
                <a:latin typeface="+mn-lt"/>
                <a:ea typeface="Times New Roman" panose="02020603050405020304" pitchFamily="18" charset="0"/>
              </a:rPr>
              <a:t>Operators:</a:t>
            </a:r>
          </a:p>
          <a:p>
            <a:pPr marL="2590838" lvl="1" indent="-685800">
              <a:spcBef>
                <a:spcPts val="0"/>
              </a:spcBef>
              <a:spcAft>
                <a:spcPts val="0"/>
              </a:spcAft>
              <a:buFont typeface="Arial" panose="020B0604020202020204" pitchFamily="34" charset="0"/>
              <a:buChar char="•"/>
              <a:tabLst>
                <a:tab pos="914400" algn="l"/>
              </a:tabLst>
            </a:pPr>
            <a:r>
              <a:rPr lang="en-US" sz="3600" dirty="0">
                <a:solidFill>
                  <a:srgbClr val="0E101A"/>
                </a:solidFill>
                <a:latin typeface="+mn-lt"/>
                <a:ea typeface="Times New Roman" panose="02020603050405020304" pitchFamily="18" charset="0"/>
              </a:rPr>
              <a:t>Fourier Neural Operator (FNO)</a:t>
            </a:r>
          </a:p>
          <a:p>
            <a:pPr marL="2590838" lvl="1" indent="-685800">
              <a:spcBef>
                <a:spcPts val="0"/>
              </a:spcBef>
              <a:spcAft>
                <a:spcPts val="0"/>
              </a:spcAft>
              <a:buFont typeface="Arial" panose="020B0604020202020204" pitchFamily="34" charset="0"/>
              <a:buChar char="•"/>
              <a:tabLst>
                <a:tab pos="914400" algn="l"/>
              </a:tabLst>
            </a:pPr>
            <a:r>
              <a:rPr lang="en-US" sz="3600" dirty="0">
                <a:solidFill>
                  <a:srgbClr val="0E101A"/>
                </a:solidFill>
                <a:latin typeface="+mn-lt"/>
                <a:ea typeface="Times New Roman" panose="02020603050405020304" pitchFamily="18" charset="0"/>
              </a:rPr>
              <a:t>Adaptive Fourier Neural Operator (AFNO)</a:t>
            </a:r>
          </a:p>
          <a:p>
            <a:pPr marL="2590838" lvl="1" indent="-685800">
              <a:spcBef>
                <a:spcPts val="0"/>
              </a:spcBef>
              <a:spcAft>
                <a:spcPts val="0"/>
              </a:spcAft>
              <a:buFont typeface="Arial" panose="020B0604020202020204" pitchFamily="34" charset="0"/>
              <a:buChar char="•"/>
              <a:tabLst>
                <a:tab pos="914400" algn="l"/>
              </a:tabLst>
            </a:pPr>
            <a:r>
              <a:rPr lang="en-US" sz="3600" dirty="0">
                <a:solidFill>
                  <a:srgbClr val="0E101A"/>
                </a:solidFill>
                <a:latin typeface="+mn-lt"/>
                <a:ea typeface="Times New Roman" panose="02020603050405020304" pitchFamily="18" charset="0"/>
              </a:rPr>
              <a:t>Physics Informed Fourier Neural Operator (PINO)</a:t>
            </a:r>
          </a:p>
          <a:p>
            <a:pPr marL="2590838" lvl="1" indent="-685800">
              <a:spcBef>
                <a:spcPts val="0"/>
              </a:spcBef>
              <a:spcAft>
                <a:spcPts val="0"/>
              </a:spcAft>
              <a:buFont typeface="Arial" panose="020B0604020202020204" pitchFamily="34" charset="0"/>
              <a:buChar char="•"/>
              <a:tabLst>
                <a:tab pos="914400" algn="l"/>
              </a:tabLst>
            </a:pPr>
            <a:r>
              <a:rPr lang="en-US" sz="3600" dirty="0">
                <a:solidFill>
                  <a:srgbClr val="0E101A"/>
                </a:solidFill>
                <a:latin typeface="+mn-lt"/>
                <a:ea typeface="Times New Roman" panose="02020603050405020304" pitchFamily="18" charset="0"/>
              </a:rPr>
              <a:t>DeepONet</a:t>
            </a:r>
          </a:p>
          <a:p>
            <a:endParaRPr lang="en-US" sz="4000" dirty="0"/>
          </a:p>
        </p:txBody>
      </p:sp>
      <p:pic>
        <p:nvPicPr>
          <p:cNvPr id="7" name="Picture 6">
            <a:extLst>
              <a:ext uri="{FF2B5EF4-FFF2-40B4-BE49-F238E27FC236}">
                <a16:creationId xmlns:a16="http://schemas.microsoft.com/office/drawing/2014/main" id="{EB2B02A6-BBA7-6908-BAE6-6B73AD199B6B}"/>
              </a:ext>
            </a:extLst>
          </p:cNvPr>
          <p:cNvPicPr>
            <a:picLocks noChangeAspect="1"/>
          </p:cNvPicPr>
          <p:nvPr/>
        </p:nvPicPr>
        <p:blipFill>
          <a:blip r:embed="rId2"/>
          <a:stretch>
            <a:fillRect/>
          </a:stretch>
        </p:blipFill>
        <p:spPr>
          <a:xfrm>
            <a:off x="19400836" y="3990277"/>
            <a:ext cx="15514004" cy="8108926"/>
          </a:xfrm>
          <a:prstGeom prst="rect">
            <a:avLst/>
          </a:prstGeom>
        </p:spPr>
      </p:pic>
      <p:sp>
        <p:nvSpPr>
          <p:cNvPr id="8" name="TextBox 7">
            <a:extLst>
              <a:ext uri="{FF2B5EF4-FFF2-40B4-BE49-F238E27FC236}">
                <a16:creationId xmlns:a16="http://schemas.microsoft.com/office/drawing/2014/main" id="{29F7D77F-A164-27DF-7136-E2EECA605393}"/>
              </a:ext>
            </a:extLst>
          </p:cNvPr>
          <p:cNvSpPr txBox="1"/>
          <p:nvPr/>
        </p:nvSpPr>
        <p:spPr>
          <a:xfrm>
            <a:off x="19096039" y="11923767"/>
            <a:ext cx="16141382" cy="9787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200" dirty="0">
                <a:solidFill>
                  <a:schemeClr val="bg1"/>
                </a:solidFill>
              </a:rPr>
              <a:t>Comparisons of various networks in Modulus applied to solve the flow over a heatsink</a:t>
            </a:r>
          </a:p>
        </p:txBody>
      </p:sp>
      <p:pic>
        <p:nvPicPr>
          <p:cNvPr id="9" name="Picture 2">
            <a:extLst>
              <a:ext uri="{FF2B5EF4-FFF2-40B4-BE49-F238E27FC236}">
                <a16:creationId xmlns:a16="http://schemas.microsoft.com/office/drawing/2014/main" id="{2AFB44E8-C9A3-96A1-1F31-FB9CF8D2DF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5838" y="13284982"/>
            <a:ext cx="27064324" cy="555165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182986B-3F10-7764-8BE2-61428516909B}"/>
              </a:ext>
            </a:extLst>
          </p:cNvPr>
          <p:cNvSpPr txBox="1"/>
          <p:nvPr/>
        </p:nvSpPr>
        <p:spPr>
          <a:xfrm>
            <a:off x="10217311" y="18908208"/>
            <a:ext cx="16141382"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200" dirty="0">
                <a:solidFill>
                  <a:schemeClr val="bg1"/>
                </a:solidFill>
              </a:rPr>
              <a:t>Darcy Flow problem using FNO in Modulus</a:t>
            </a:r>
          </a:p>
        </p:txBody>
      </p:sp>
    </p:spTree>
    <p:extLst>
      <p:ext uri="{BB962C8B-B14F-4D97-AF65-F5344CB8AC3E}">
        <p14:creationId xmlns:p14="http://schemas.microsoft.com/office/powerpoint/2010/main" val="37929971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64B2A74-6684-C049-F601-74CBFBE8A54B}"/>
              </a:ext>
            </a:extLst>
          </p:cNvPr>
          <p:cNvSpPr>
            <a:spLocks noGrp="1"/>
          </p:cNvSpPr>
          <p:nvPr>
            <p:ph type="title"/>
          </p:nvPr>
        </p:nvSpPr>
        <p:spPr/>
        <p:txBody>
          <a:bodyPr/>
          <a:lstStyle/>
          <a:p>
            <a:r>
              <a:rPr lang="en-US" dirty="0"/>
              <a:t>Modulus Features and Advancements</a:t>
            </a:r>
          </a:p>
        </p:txBody>
      </p:sp>
      <p:sp>
        <p:nvSpPr>
          <p:cNvPr id="15" name="Text Placeholder 14">
            <a:extLst>
              <a:ext uri="{FF2B5EF4-FFF2-40B4-BE49-F238E27FC236}">
                <a16:creationId xmlns:a16="http://schemas.microsoft.com/office/drawing/2014/main" id="{4DD93C9C-29A3-EB17-F42C-08BD384C7E71}"/>
              </a:ext>
            </a:extLst>
          </p:cNvPr>
          <p:cNvSpPr>
            <a:spLocks noGrp="1"/>
          </p:cNvSpPr>
          <p:nvPr>
            <p:ph type="body" sz="quarter" idx="10"/>
          </p:nvPr>
        </p:nvSpPr>
        <p:spPr/>
        <p:txBody>
          <a:bodyPr/>
          <a:lstStyle/>
          <a:p>
            <a:r>
              <a:rPr lang="en-US" dirty="0"/>
              <a:t>Other advanced training features</a:t>
            </a:r>
          </a:p>
        </p:txBody>
      </p:sp>
      <p:sp>
        <p:nvSpPr>
          <p:cNvPr id="6" name="Content Placeholder 5">
            <a:extLst>
              <a:ext uri="{FF2B5EF4-FFF2-40B4-BE49-F238E27FC236}">
                <a16:creationId xmlns:a16="http://schemas.microsoft.com/office/drawing/2014/main" id="{B041B144-7E14-40D4-6964-FB46FF41FEC7}"/>
              </a:ext>
            </a:extLst>
          </p:cNvPr>
          <p:cNvSpPr>
            <a:spLocks noGrp="1"/>
          </p:cNvSpPr>
          <p:nvPr>
            <p:ph idx="1"/>
          </p:nvPr>
        </p:nvSpPr>
        <p:spPr>
          <a:xfrm>
            <a:off x="2514600" y="4846320"/>
            <a:ext cx="18444411" cy="13651992"/>
          </a:xfrm>
        </p:spPr>
        <p:txBody>
          <a:bodyPr/>
          <a:lstStyle/>
          <a:p>
            <a:pPr marL="0" indent="0">
              <a:spcBef>
                <a:spcPts val="0"/>
              </a:spcBef>
              <a:spcAft>
                <a:spcPts val="0"/>
              </a:spcAft>
              <a:buNone/>
              <a:tabLst>
                <a:tab pos="914400" algn="l"/>
              </a:tabLst>
            </a:pPr>
            <a:r>
              <a:rPr lang="en-US" dirty="0">
                <a:solidFill>
                  <a:schemeClr val="bg1"/>
                </a:solidFill>
                <a:latin typeface="+mn-lt"/>
                <a:ea typeface="Times New Roman" panose="02020603050405020304" pitchFamily="18" charset="0"/>
              </a:rPr>
              <a:t>Other Features include:  </a:t>
            </a:r>
          </a:p>
          <a:p>
            <a:pPr marL="685800" indent="-685800">
              <a:lnSpc>
                <a:spcPct val="100000"/>
              </a:lnSpc>
              <a:spcBef>
                <a:spcPts val="0"/>
              </a:spcBef>
              <a:spcAft>
                <a:spcPts val="0"/>
              </a:spcAft>
              <a:buFont typeface="Arial" panose="020B0604020202020204" pitchFamily="34" charset="0"/>
              <a:buChar char="•"/>
            </a:pPr>
            <a:r>
              <a:rPr lang="en-US" dirty="0">
                <a:solidFill>
                  <a:schemeClr val="bg1"/>
                </a:solidFill>
                <a:latin typeface="+mn-lt"/>
              </a:rPr>
              <a:t>Support for new optimizers</a:t>
            </a:r>
          </a:p>
          <a:p>
            <a:pPr marL="2590838" lvl="1" indent="-685800">
              <a:lnSpc>
                <a:spcPct val="100000"/>
              </a:lnSpc>
              <a:spcBef>
                <a:spcPts val="0"/>
              </a:spcBef>
              <a:spcAft>
                <a:spcPts val="0"/>
              </a:spcAft>
              <a:buFont typeface="Arial" panose="020B0604020202020204" pitchFamily="34" charset="0"/>
              <a:buChar char="•"/>
            </a:pPr>
            <a:r>
              <a:rPr lang="en-US" sz="4400" dirty="0">
                <a:solidFill>
                  <a:schemeClr val="bg1"/>
                </a:solidFill>
                <a:latin typeface="+mn-lt"/>
              </a:rPr>
              <a:t>AdaHessian and up to 30+ optimizers (from PyTorch’s </a:t>
            </a:r>
            <a:r>
              <a:rPr lang="en-US" sz="4400" dirty="0" err="1">
                <a:solidFill>
                  <a:schemeClr val="bg1"/>
                </a:solidFill>
                <a:latin typeface="+mn-lt"/>
              </a:rPr>
              <a:t>torch_optimizer</a:t>
            </a:r>
            <a:r>
              <a:rPr lang="en-US" sz="4400" dirty="0">
                <a:solidFill>
                  <a:schemeClr val="bg1"/>
                </a:solidFill>
                <a:latin typeface="+mn-lt"/>
              </a:rPr>
              <a:t> library)</a:t>
            </a:r>
          </a:p>
          <a:p>
            <a:pPr marL="685800" indent="-685800">
              <a:lnSpc>
                <a:spcPct val="100000"/>
              </a:lnSpc>
              <a:spcBef>
                <a:spcPts val="0"/>
              </a:spcBef>
              <a:spcAft>
                <a:spcPts val="0"/>
              </a:spcAft>
              <a:buFont typeface="Arial" panose="020B0604020202020204" pitchFamily="34" charset="0"/>
              <a:buChar char="•"/>
            </a:pPr>
            <a:r>
              <a:rPr lang="en-US" dirty="0">
                <a:solidFill>
                  <a:schemeClr val="bg1"/>
                </a:solidFill>
                <a:latin typeface="+mn-lt"/>
              </a:rPr>
              <a:t>New algorithms for loss balancing</a:t>
            </a:r>
          </a:p>
          <a:p>
            <a:pPr marL="2590838" lvl="1" indent="-685800">
              <a:lnSpc>
                <a:spcPct val="100000"/>
              </a:lnSpc>
              <a:spcBef>
                <a:spcPts val="0"/>
              </a:spcBef>
              <a:spcAft>
                <a:spcPts val="0"/>
              </a:spcAft>
              <a:buFont typeface="Arial" panose="020B0604020202020204" pitchFamily="34" charset="0"/>
              <a:buChar char="•"/>
            </a:pPr>
            <a:r>
              <a:rPr lang="en-US" sz="4400" dirty="0" err="1">
                <a:solidFill>
                  <a:schemeClr val="bg1"/>
                </a:solidFill>
                <a:latin typeface="+mn-lt"/>
              </a:rPr>
              <a:t>GradNorm</a:t>
            </a:r>
            <a:r>
              <a:rPr lang="en-US" sz="4400" dirty="0">
                <a:solidFill>
                  <a:schemeClr val="bg1"/>
                </a:solidFill>
                <a:latin typeface="+mn-lt"/>
              </a:rPr>
              <a:t>, ReLoBRaLo, Soft Adapt, NTK, etc.</a:t>
            </a:r>
          </a:p>
          <a:p>
            <a:pPr marL="685800" indent="-685800">
              <a:lnSpc>
                <a:spcPct val="100000"/>
              </a:lnSpc>
              <a:spcBef>
                <a:spcPts val="0"/>
              </a:spcBef>
              <a:spcAft>
                <a:spcPts val="0"/>
              </a:spcAft>
              <a:buFont typeface="Arial" panose="020B0604020202020204" pitchFamily="34" charset="0"/>
              <a:buChar char="•"/>
            </a:pPr>
            <a:r>
              <a:rPr lang="en-US" dirty="0">
                <a:solidFill>
                  <a:schemeClr val="bg1"/>
                </a:solidFill>
                <a:latin typeface="+mn-lt"/>
              </a:rPr>
              <a:t>Sobolev (gradient-enhanced) training</a:t>
            </a:r>
          </a:p>
          <a:p>
            <a:pPr marL="685800" indent="-685800">
              <a:lnSpc>
                <a:spcPct val="100000"/>
              </a:lnSpc>
              <a:spcBef>
                <a:spcPts val="0"/>
              </a:spcBef>
              <a:spcAft>
                <a:spcPts val="0"/>
              </a:spcAft>
              <a:buFont typeface="Arial" panose="020B0604020202020204" pitchFamily="34" charset="0"/>
              <a:buChar char="•"/>
            </a:pPr>
            <a:r>
              <a:rPr lang="en-US" dirty="0">
                <a:solidFill>
                  <a:schemeClr val="bg1"/>
                </a:solidFill>
                <a:latin typeface="+mn-lt"/>
              </a:rPr>
              <a:t>Exact boundary condition imposition</a:t>
            </a:r>
            <a:endParaRPr lang="en-US" dirty="0">
              <a:solidFill>
                <a:schemeClr val="bg1"/>
              </a:solidFill>
              <a:latin typeface="+mn-lt"/>
              <a:ea typeface="Times New Roman" panose="02020603050405020304" pitchFamily="18" charset="0"/>
            </a:endParaRPr>
          </a:p>
          <a:p>
            <a:pPr marL="685800" indent="-685800">
              <a:spcBef>
                <a:spcPts val="0"/>
              </a:spcBef>
              <a:spcAft>
                <a:spcPts val="0"/>
              </a:spcAft>
              <a:buFont typeface="Arial" panose="020B0604020202020204" pitchFamily="34" charset="0"/>
              <a:buChar char="•"/>
              <a:tabLst>
                <a:tab pos="914400" algn="l"/>
              </a:tabLst>
            </a:pPr>
            <a:r>
              <a:rPr lang="en-US" dirty="0">
                <a:solidFill>
                  <a:schemeClr val="bg1"/>
                </a:solidFill>
                <a:latin typeface="+mn-lt"/>
                <a:ea typeface="Times New Roman" panose="02020603050405020304" pitchFamily="18" charset="0"/>
              </a:rPr>
              <a:t>Global and local learning rate annealing </a:t>
            </a:r>
          </a:p>
          <a:p>
            <a:pPr marL="685800" indent="-685800">
              <a:spcBef>
                <a:spcPts val="0"/>
              </a:spcBef>
              <a:spcAft>
                <a:spcPts val="0"/>
              </a:spcAft>
              <a:buFont typeface="Arial" panose="020B0604020202020204" pitchFamily="34" charset="0"/>
              <a:buChar char="•"/>
              <a:tabLst>
                <a:tab pos="914400" algn="l"/>
              </a:tabLst>
            </a:pPr>
            <a:r>
              <a:rPr lang="en-US" dirty="0">
                <a:solidFill>
                  <a:schemeClr val="bg1"/>
                </a:solidFill>
                <a:latin typeface="+mn-lt"/>
                <a:ea typeface="Times New Roman" panose="02020603050405020304" pitchFamily="18" charset="0"/>
              </a:rPr>
              <a:t>Global adaptive activation functions  </a:t>
            </a:r>
          </a:p>
          <a:p>
            <a:pPr marL="685800" indent="-685800">
              <a:spcBef>
                <a:spcPts val="0"/>
              </a:spcBef>
              <a:spcAft>
                <a:spcPts val="0"/>
              </a:spcAft>
              <a:buFont typeface="Arial" panose="020B0604020202020204" pitchFamily="34" charset="0"/>
              <a:buChar char="•"/>
              <a:tabLst>
                <a:tab pos="914400" algn="l"/>
              </a:tabLst>
            </a:pPr>
            <a:r>
              <a:rPr lang="en-US" dirty="0">
                <a:solidFill>
                  <a:schemeClr val="bg1"/>
                </a:solidFill>
                <a:latin typeface="+mn-lt"/>
                <a:ea typeface="Times New Roman" panose="02020603050405020304" pitchFamily="18" charset="0"/>
              </a:rPr>
              <a:t>Halton sequences for low-discrepancy point cloud creation</a:t>
            </a:r>
          </a:p>
          <a:p>
            <a:pPr marL="685800" indent="-685800">
              <a:spcBef>
                <a:spcPts val="0"/>
              </a:spcBef>
              <a:spcAft>
                <a:spcPts val="0"/>
              </a:spcAft>
              <a:buFont typeface="Arial" panose="020B0604020202020204" pitchFamily="34" charset="0"/>
              <a:buChar char="•"/>
              <a:tabLst>
                <a:tab pos="914400" algn="l"/>
              </a:tabLst>
            </a:pPr>
            <a:r>
              <a:rPr lang="en-US" dirty="0">
                <a:solidFill>
                  <a:schemeClr val="bg1"/>
                </a:solidFill>
                <a:latin typeface="+mn-lt"/>
                <a:ea typeface="Times New Roman" panose="02020603050405020304" pitchFamily="18" charset="0"/>
              </a:rPr>
              <a:t>Gradient Accumulation  </a:t>
            </a:r>
          </a:p>
          <a:p>
            <a:pPr marL="685800" indent="-685800">
              <a:spcBef>
                <a:spcPts val="0"/>
              </a:spcBef>
              <a:spcAft>
                <a:spcPts val="0"/>
              </a:spcAft>
              <a:buFont typeface="Arial" panose="020B0604020202020204" pitchFamily="34" charset="0"/>
              <a:buChar char="•"/>
              <a:tabLst>
                <a:tab pos="914400" algn="l"/>
              </a:tabLst>
            </a:pPr>
            <a:r>
              <a:rPr lang="en-US" dirty="0">
                <a:solidFill>
                  <a:schemeClr val="bg1"/>
                </a:solidFill>
                <a:latin typeface="+mn-lt"/>
                <a:ea typeface="Times New Roman" panose="02020603050405020304" pitchFamily="18" charset="0"/>
              </a:rPr>
              <a:t>Time-stepping schemes for transient problems </a:t>
            </a:r>
          </a:p>
          <a:p>
            <a:pPr marL="685800" indent="-685800">
              <a:spcBef>
                <a:spcPts val="0"/>
              </a:spcBef>
              <a:spcAft>
                <a:spcPts val="0"/>
              </a:spcAft>
              <a:buFont typeface="Arial" panose="020B0604020202020204" pitchFamily="34" charset="0"/>
              <a:buChar char="•"/>
              <a:tabLst>
                <a:tab pos="914400" algn="l"/>
              </a:tabLst>
            </a:pPr>
            <a:r>
              <a:rPr lang="en-US" dirty="0">
                <a:solidFill>
                  <a:schemeClr val="bg1"/>
                </a:solidFill>
                <a:latin typeface="+mn-lt"/>
                <a:ea typeface="Times New Roman" panose="02020603050405020304" pitchFamily="18" charset="0"/>
              </a:rPr>
              <a:t>Temporal loss weighting and time marching for the continuous time approach  </a:t>
            </a:r>
          </a:p>
          <a:p>
            <a:pPr marL="685800" indent="-685800">
              <a:spcBef>
                <a:spcPts val="0"/>
              </a:spcBef>
              <a:spcAft>
                <a:spcPts val="0"/>
              </a:spcAft>
              <a:buFont typeface="Arial" panose="020B0604020202020204" pitchFamily="34" charset="0"/>
              <a:buChar char="•"/>
              <a:tabLst>
                <a:tab pos="914400" algn="l"/>
              </a:tabLst>
            </a:pPr>
            <a:r>
              <a:rPr lang="en-US" dirty="0">
                <a:solidFill>
                  <a:schemeClr val="bg1"/>
                </a:solidFill>
                <a:latin typeface="+mn-lt"/>
                <a:ea typeface="Times New Roman" panose="02020603050405020304" pitchFamily="18" charset="0"/>
              </a:rPr>
              <a:t>Importance sampling</a:t>
            </a:r>
          </a:p>
          <a:p>
            <a:pPr marL="685800" indent="-685800">
              <a:spcBef>
                <a:spcPts val="0"/>
              </a:spcBef>
              <a:spcAft>
                <a:spcPts val="0"/>
              </a:spcAft>
              <a:buFont typeface="Arial" panose="020B0604020202020204" pitchFamily="34" charset="0"/>
              <a:buChar char="•"/>
              <a:tabLst>
                <a:tab pos="914400" algn="l"/>
              </a:tabLst>
            </a:pPr>
            <a:r>
              <a:rPr lang="en-US" dirty="0">
                <a:solidFill>
                  <a:schemeClr val="bg1"/>
                </a:solidFill>
                <a:latin typeface="+mn-lt"/>
                <a:ea typeface="Times New Roman" panose="02020603050405020304" pitchFamily="18" charset="0"/>
              </a:rPr>
              <a:t>Homoscedastic task uncertainty quantification for loss weighting</a:t>
            </a:r>
          </a:p>
          <a:p>
            <a:pPr marL="685800" indent="-685800">
              <a:spcBef>
                <a:spcPts val="0"/>
              </a:spcBef>
              <a:spcAft>
                <a:spcPts val="0"/>
              </a:spcAft>
              <a:buFont typeface="Arial" panose="020B0604020202020204" pitchFamily="34" charset="0"/>
              <a:buChar char="•"/>
              <a:tabLst>
                <a:tab pos="914400" algn="l"/>
              </a:tabLst>
            </a:pPr>
            <a:r>
              <a:rPr lang="en-US" dirty="0">
                <a:solidFill>
                  <a:schemeClr val="bg1"/>
                </a:solidFill>
                <a:latin typeface="+mn-lt"/>
                <a:ea typeface="Times New Roman" panose="02020603050405020304" pitchFamily="18" charset="0"/>
              </a:rPr>
              <a:t>Hydra Configs for easy hyper-parameter tuning</a:t>
            </a:r>
          </a:p>
          <a:p>
            <a:endParaRPr lang="en-US" dirty="0">
              <a:latin typeface="+mn-lt"/>
            </a:endParaRPr>
          </a:p>
        </p:txBody>
      </p:sp>
      <p:pic>
        <p:nvPicPr>
          <p:cNvPr id="11" name="Picture 10">
            <a:extLst>
              <a:ext uri="{FF2B5EF4-FFF2-40B4-BE49-F238E27FC236}">
                <a16:creationId xmlns:a16="http://schemas.microsoft.com/office/drawing/2014/main" id="{B62C3072-BD53-B05F-3F82-A051D314BAFC}"/>
              </a:ext>
            </a:extLst>
          </p:cNvPr>
          <p:cNvPicPr>
            <a:picLocks noChangeAspect="1"/>
          </p:cNvPicPr>
          <p:nvPr/>
        </p:nvPicPr>
        <p:blipFill>
          <a:blip r:embed="rId2"/>
          <a:stretch>
            <a:fillRect/>
          </a:stretch>
        </p:blipFill>
        <p:spPr>
          <a:xfrm>
            <a:off x="27738830" y="11451501"/>
            <a:ext cx="7717724" cy="7750150"/>
          </a:xfrm>
          <a:prstGeom prst="rect">
            <a:avLst/>
          </a:prstGeom>
        </p:spPr>
      </p:pic>
      <p:sp>
        <p:nvSpPr>
          <p:cNvPr id="12" name="TextBox 11">
            <a:extLst>
              <a:ext uri="{FF2B5EF4-FFF2-40B4-BE49-F238E27FC236}">
                <a16:creationId xmlns:a16="http://schemas.microsoft.com/office/drawing/2014/main" id="{19080195-4091-4881-A36A-FD328CBD012B}"/>
              </a:ext>
            </a:extLst>
          </p:cNvPr>
          <p:cNvSpPr txBox="1"/>
          <p:nvPr/>
        </p:nvSpPr>
        <p:spPr>
          <a:xfrm>
            <a:off x="22602952" y="17290359"/>
            <a:ext cx="5129976" cy="186512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200" dirty="0">
                <a:solidFill>
                  <a:schemeClr val="bg1"/>
                </a:solidFill>
              </a:rPr>
              <a:t>Handling larger batch sizes using Multi-GPU and/or Gradient Aggregation </a:t>
            </a:r>
          </a:p>
        </p:txBody>
      </p:sp>
      <p:pic>
        <p:nvPicPr>
          <p:cNvPr id="14" name="Picture 13">
            <a:extLst>
              <a:ext uri="{FF2B5EF4-FFF2-40B4-BE49-F238E27FC236}">
                <a16:creationId xmlns:a16="http://schemas.microsoft.com/office/drawing/2014/main" id="{2DA71644-DF22-E07A-F4C1-C718096B19CB}"/>
              </a:ext>
            </a:extLst>
          </p:cNvPr>
          <p:cNvPicPr>
            <a:picLocks noChangeAspect="1"/>
          </p:cNvPicPr>
          <p:nvPr/>
        </p:nvPicPr>
        <p:blipFill>
          <a:blip r:embed="rId3"/>
          <a:stretch>
            <a:fillRect/>
          </a:stretch>
        </p:blipFill>
        <p:spPr>
          <a:xfrm>
            <a:off x="22602955" y="3707132"/>
            <a:ext cx="13365478" cy="7553116"/>
          </a:xfrm>
          <a:prstGeom prst="rect">
            <a:avLst/>
          </a:prstGeom>
        </p:spPr>
      </p:pic>
      <p:sp>
        <p:nvSpPr>
          <p:cNvPr id="16" name="TextBox 15">
            <a:extLst>
              <a:ext uri="{FF2B5EF4-FFF2-40B4-BE49-F238E27FC236}">
                <a16:creationId xmlns:a16="http://schemas.microsoft.com/office/drawing/2014/main" id="{5BB31C13-3065-BA05-2DF5-64ED777E38C1}"/>
              </a:ext>
            </a:extLst>
          </p:cNvPr>
          <p:cNvSpPr txBox="1"/>
          <p:nvPr/>
        </p:nvSpPr>
        <p:spPr>
          <a:xfrm>
            <a:off x="20040000" y="9795449"/>
            <a:ext cx="2562952" cy="9787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200" dirty="0">
                <a:solidFill>
                  <a:schemeClr val="bg1"/>
                </a:solidFill>
              </a:rPr>
              <a:t>Importance sampling</a:t>
            </a:r>
          </a:p>
        </p:txBody>
      </p:sp>
    </p:spTree>
    <p:extLst>
      <p:ext uri="{BB962C8B-B14F-4D97-AF65-F5344CB8AC3E}">
        <p14:creationId xmlns:p14="http://schemas.microsoft.com/office/powerpoint/2010/main" val="18340345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64B2A74-6684-C049-F601-74CBFBE8A54B}"/>
              </a:ext>
            </a:extLst>
          </p:cNvPr>
          <p:cNvSpPr>
            <a:spLocks noGrp="1"/>
          </p:cNvSpPr>
          <p:nvPr>
            <p:ph type="title"/>
          </p:nvPr>
        </p:nvSpPr>
        <p:spPr/>
        <p:txBody>
          <a:bodyPr/>
          <a:lstStyle/>
          <a:p>
            <a:r>
              <a:rPr lang="en-US" dirty="0"/>
              <a:t>Modulus Features and Advancements</a:t>
            </a:r>
          </a:p>
        </p:txBody>
      </p:sp>
      <p:sp>
        <p:nvSpPr>
          <p:cNvPr id="15" name="Text Placeholder 14">
            <a:extLst>
              <a:ext uri="{FF2B5EF4-FFF2-40B4-BE49-F238E27FC236}">
                <a16:creationId xmlns:a16="http://schemas.microsoft.com/office/drawing/2014/main" id="{4DD93C9C-29A3-EB17-F42C-08BD384C7E71}"/>
              </a:ext>
            </a:extLst>
          </p:cNvPr>
          <p:cNvSpPr>
            <a:spLocks noGrp="1"/>
          </p:cNvSpPr>
          <p:nvPr>
            <p:ph type="body" sz="quarter" idx="10"/>
          </p:nvPr>
        </p:nvSpPr>
        <p:spPr/>
        <p:txBody>
          <a:bodyPr/>
          <a:lstStyle/>
          <a:p>
            <a:r>
              <a:rPr lang="en-US" dirty="0"/>
              <a:t>Other advanced training features</a:t>
            </a:r>
          </a:p>
        </p:txBody>
      </p:sp>
      <p:sp>
        <p:nvSpPr>
          <p:cNvPr id="6" name="Content Placeholder 5">
            <a:extLst>
              <a:ext uri="{FF2B5EF4-FFF2-40B4-BE49-F238E27FC236}">
                <a16:creationId xmlns:a16="http://schemas.microsoft.com/office/drawing/2014/main" id="{B041B144-7E14-40D4-6964-FB46FF41FEC7}"/>
              </a:ext>
            </a:extLst>
          </p:cNvPr>
          <p:cNvSpPr>
            <a:spLocks noGrp="1"/>
          </p:cNvSpPr>
          <p:nvPr>
            <p:ph idx="1"/>
          </p:nvPr>
        </p:nvSpPr>
        <p:spPr>
          <a:xfrm>
            <a:off x="2514600" y="4846320"/>
            <a:ext cx="31546800" cy="13651992"/>
          </a:xfrm>
        </p:spPr>
        <p:txBody>
          <a:bodyPr/>
          <a:lstStyle/>
          <a:p>
            <a:pPr>
              <a:spcBef>
                <a:spcPts val="0"/>
              </a:spcBef>
              <a:tabLst>
                <a:tab pos="914400" algn="l"/>
              </a:tabLst>
            </a:pPr>
            <a:r>
              <a:rPr lang="en-US" sz="4800" dirty="0">
                <a:solidFill>
                  <a:schemeClr val="bg1"/>
                </a:solidFill>
                <a:latin typeface="+mn-lt"/>
                <a:ea typeface="Times New Roman" panose="02020603050405020304" pitchFamily="18" charset="0"/>
              </a:rPr>
              <a:t>APIs to automatically generate point clouds from Boolean compositions of geometry primitives or import point cloud for complex geometry (e.g., STL files)</a:t>
            </a:r>
          </a:p>
          <a:p>
            <a:pPr>
              <a:spcBef>
                <a:spcPts val="0"/>
              </a:spcBef>
              <a:tabLst>
                <a:tab pos="914400" algn="l"/>
              </a:tabLst>
            </a:pPr>
            <a:r>
              <a:rPr lang="en-US" sz="4800" dirty="0">
                <a:solidFill>
                  <a:schemeClr val="bg1"/>
                </a:solidFill>
                <a:latin typeface="+mn-lt"/>
                <a:ea typeface="Times New Roman" panose="02020603050405020304" pitchFamily="18" charset="0"/>
              </a:rPr>
              <a:t>Parameterized system representation that solves several configurations concurrently for analytical geometry using Modulus CSG module  </a:t>
            </a:r>
          </a:p>
          <a:p>
            <a:pPr>
              <a:spcBef>
                <a:spcPts val="0"/>
              </a:spcBef>
              <a:tabLst>
                <a:tab pos="914400" algn="l"/>
              </a:tabLst>
            </a:pPr>
            <a:r>
              <a:rPr lang="en-US" sz="4800" dirty="0">
                <a:solidFill>
                  <a:schemeClr val="bg1"/>
                </a:solidFill>
                <a:latin typeface="+mn-lt"/>
                <a:ea typeface="Times New Roman" panose="02020603050405020304" pitchFamily="18" charset="0"/>
              </a:rPr>
              <a:t>Transfer learning for efficient surrogate-based parameterization of STL and constructive solid geometries  </a:t>
            </a:r>
          </a:p>
          <a:p>
            <a:endParaRPr lang="en-US" dirty="0">
              <a:latin typeface="+mn-lt"/>
            </a:endParaRPr>
          </a:p>
        </p:txBody>
      </p:sp>
      <p:pic>
        <p:nvPicPr>
          <p:cNvPr id="9" name="Picture 8">
            <a:extLst>
              <a:ext uri="{FF2B5EF4-FFF2-40B4-BE49-F238E27FC236}">
                <a16:creationId xmlns:a16="http://schemas.microsoft.com/office/drawing/2014/main" id="{9A72D10C-D007-B1ED-7622-CFBFAD3E88F8}"/>
              </a:ext>
            </a:extLst>
          </p:cNvPr>
          <p:cNvPicPr>
            <a:picLocks noChangeAspect="1"/>
          </p:cNvPicPr>
          <p:nvPr/>
        </p:nvPicPr>
        <p:blipFill>
          <a:blip r:embed="rId2"/>
          <a:stretch>
            <a:fillRect/>
          </a:stretch>
        </p:blipFill>
        <p:spPr>
          <a:xfrm>
            <a:off x="20444266" y="9910594"/>
            <a:ext cx="9339454" cy="8176238"/>
          </a:xfrm>
          <a:prstGeom prst="rect">
            <a:avLst/>
          </a:prstGeom>
        </p:spPr>
      </p:pic>
      <p:pic>
        <p:nvPicPr>
          <p:cNvPr id="10" name="Picture 9">
            <a:extLst>
              <a:ext uri="{FF2B5EF4-FFF2-40B4-BE49-F238E27FC236}">
                <a16:creationId xmlns:a16="http://schemas.microsoft.com/office/drawing/2014/main" id="{B6A4D28A-B289-F259-D476-E6EA50E7BBA1}"/>
              </a:ext>
            </a:extLst>
          </p:cNvPr>
          <p:cNvPicPr>
            <a:picLocks noChangeAspect="1"/>
          </p:cNvPicPr>
          <p:nvPr/>
        </p:nvPicPr>
        <p:blipFill>
          <a:blip r:embed="rId3"/>
          <a:stretch>
            <a:fillRect/>
          </a:stretch>
        </p:blipFill>
        <p:spPr>
          <a:xfrm>
            <a:off x="6124292" y="9791983"/>
            <a:ext cx="11641866" cy="8274724"/>
          </a:xfrm>
          <a:prstGeom prst="rect">
            <a:avLst/>
          </a:prstGeom>
        </p:spPr>
      </p:pic>
      <p:sp>
        <p:nvSpPr>
          <p:cNvPr id="17" name="TextBox 16">
            <a:extLst>
              <a:ext uri="{FF2B5EF4-FFF2-40B4-BE49-F238E27FC236}">
                <a16:creationId xmlns:a16="http://schemas.microsoft.com/office/drawing/2014/main" id="{3E1993F0-7A56-930C-84BD-C5FCE76A312C}"/>
              </a:ext>
            </a:extLst>
          </p:cNvPr>
          <p:cNvSpPr txBox="1"/>
          <p:nvPr/>
        </p:nvSpPr>
        <p:spPr>
          <a:xfrm>
            <a:off x="19515224" y="18112877"/>
            <a:ext cx="11197542"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200" dirty="0">
                <a:solidFill>
                  <a:schemeClr val="bg1"/>
                </a:solidFill>
              </a:rPr>
              <a:t>Geometry parameterization using Modulus’ CSG module</a:t>
            </a:r>
          </a:p>
        </p:txBody>
      </p:sp>
      <p:sp>
        <p:nvSpPr>
          <p:cNvPr id="18" name="TextBox 17">
            <a:extLst>
              <a:ext uri="{FF2B5EF4-FFF2-40B4-BE49-F238E27FC236}">
                <a16:creationId xmlns:a16="http://schemas.microsoft.com/office/drawing/2014/main" id="{46D3FFA4-1388-0BD0-E638-7FC99AEC137B}"/>
              </a:ext>
            </a:extLst>
          </p:cNvPr>
          <p:cNvSpPr txBox="1"/>
          <p:nvPr/>
        </p:nvSpPr>
        <p:spPr>
          <a:xfrm>
            <a:off x="8103352" y="18132999"/>
            <a:ext cx="7683750"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200" dirty="0">
                <a:solidFill>
                  <a:schemeClr val="bg1"/>
                </a:solidFill>
              </a:rPr>
              <a:t>STL geometry and Transfer Learning</a:t>
            </a:r>
          </a:p>
        </p:txBody>
      </p:sp>
    </p:spTree>
    <p:extLst>
      <p:ext uri="{BB962C8B-B14F-4D97-AF65-F5344CB8AC3E}">
        <p14:creationId xmlns:p14="http://schemas.microsoft.com/office/powerpoint/2010/main" val="14696498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64B2A74-6684-C049-F601-74CBFBE8A54B}"/>
              </a:ext>
            </a:extLst>
          </p:cNvPr>
          <p:cNvSpPr>
            <a:spLocks noGrp="1"/>
          </p:cNvSpPr>
          <p:nvPr>
            <p:ph type="title"/>
          </p:nvPr>
        </p:nvSpPr>
        <p:spPr/>
        <p:txBody>
          <a:bodyPr/>
          <a:lstStyle/>
          <a:p>
            <a:r>
              <a:rPr lang="en-US" dirty="0"/>
              <a:t>Omniverse Extension for Modulus</a:t>
            </a:r>
          </a:p>
        </p:txBody>
      </p:sp>
      <p:sp>
        <p:nvSpPr>
          <p:cNvPr id="6" name="Content Placeholder 5">
            <a:extLst>
              <a:ext uri="{FF2B5EF4-FFF2-40B4-BE49-F238E27FC236}">
                <a16:creationId xmlns:a16="http://schemas.microsoft.com/office/drawing/2014/main" id="{B041B144-7E14-40D4-6964-FB46FF41FEC7}"/>
              </a:ext>
            </a:extLst>
          </p:cNvPr>
          <p:cNvSpPr>
            <a:spLocks noGrp="1"/>
          </p:cNvSpPr>
          <p:nvPr>
            <p:ph idx="1"/>
          </p:nvPr>
        </p:nvSpPr>
        <p:spPr>
          <a:xfrm>
            <a:off x="2514600" y="4846320"/>
            <a:ext cx="16663737" cy="13651992"/>
          </a:xfrm>
        </p:spPr>
        <p:txBody>
          <a:bodyPr/>
          <a:lstStyle/>
          <a:p>
            <a:pPr>
              <a:spcBef>
                <a:spcPts val="0"/>
              </a:spcBef>
              <a:tabLst>
                <a:tab pos="914400" algn="l"/>
              </a:tabLst>
            </a:pPr>
            <a:r>
              <a:rPr lang="en-US" sz="4800" dirty="0">
                <a:solidFill>
                  <a:schemeClr val="bg1"/>
                </a:solidFill>
                <a:latin typeface="+mn-lt"/>
                <a:ea typeface="Times New Roman" panose="02020603050405020304" pitchFamily="18" charset="0"/>
              </a:rPr>
              <a:t>NVIDIA Omniverse™ is an easily extensible platform for 3D design collaboration and scalable multi-GPU, real-time, true-to-reality simulation. Omniverse revolutionizes the way we create and develop as individuals and work together as teams, bringing more creative possibilities and efficiency to 3D creators, developers and enterprises. ​​</a:t>
            </a:r>
          </a:p>
          <a:p>
            <a:pPr>
              <a:spcBef>
                <a:spcPts val="0"/>
              </a:spcBef>
              <a:tabLst>
                <a:tab pos="914400" algn="l"/>
              </a:tabLst>
            </a:pPr>
            <a:endParaRPr lang="en-US" sz="4800" dirty="0">
              <a:solidFill>
                <a:schemeClr val="bg1"/>
              </a:solidFill>
              <a:latin typeface="+mn-lt"/>
              <a:ea typeface="Times New Roman" panose="02020603050405020304" pitchFamily="18" charset="0"/>
            </a:endParaRPr>
          </a:p>
          <a:p>
            <a:pPr>
              <a:spcBef>
                <a:spcPts val="0"/>
              </a:spcBef>
              <a:tabLst>
                <a:tab pos="914400" algn="l"/>
              </a:tabLst>
            </a:pPr>
            <a:r>
              <a:rPr lang="en-US" sz="4800" dirty="0">
                <a:solidFill>
                  <a:schemeClr val="bg1"/>
                </a:solidFill>
                <a:latin typeface="+mn-lt"/>
                <a:ea typeface="Times New Roman" panose="02020603050405020304" pitchFamily="18" charset="0"/>
              </a:rPr>
              <a:t>Omniverse extension for Modulus enables real-time virtual-world simulation and full-design fidelity visualization. The built-in pipeline can be used for common visualizations such as streamlines and iso-surfaces for the outputs of the Modulus model. Another key feature is being able to visualize and analyze the high-fidelity simulation output in near real time as the design parameters are varied.​</a:t>
            </a:r>
          </a:p>
          <a:p>
            <a:pPr>
              <a:spcBef>
                <a:spcPts val="0"/>
              </a:spcBef>
              <a:tabLst>
                <a:tab pos="914400" algn="l"/>
              </a:tabLst>
            </a:pPr>
            <a:endParaRPr lang="en-US" sz="4800" dirty="0">
              <a:latin typeface="+mn-lt"/>
              <a:ea typeface="Times New Roman" panose="02020603050405020304" pitchFamily="18" charset="0"/>
            </a:endParaRPr>
          </a:p>
          <a:p>
            <a:pPr>
              <a:spcBef>
                <a:spcPts val="0"/>
              </a:spcBef>
              <a:tabLst>
                <a:tab pos="914400" algn="l"/>
              </a:tabLst>
            </a:pPr>
            <a:r>
              <a:rPr lang="en-US" sz="4800" dirty="0">
                <a:solidFill>
                  <a:schemeClr val="bg1"/>
                </a:solidFill>
                <a:latin typeface="+mn-lt"/>
                <a:ea typeface="Times New Roman" panose="02020603050405020304" pitchFamily="18" charset="0"/>
              </a:rPr>
              <a:t>For more information, please refer </a:t>
            </a:r>
            <a:r>
              <a:rPr lang="en-US" sz="4800" dirty="0">
                <a:solidFill>
                  <a:schemeClr val="bg1"/>
                </a:solidFill>
                <a:latin typeface="+mn-lt"/>
                <a:ea typeface="Times New Roman" panose="02020603050405020304" pitchFamily="18" charset="0"/>
                <a:hlinkClick r:id="rId2"/>
              </a:rPr>
              <a:t>Modulus Extension Docs</a:t>
            </a:r>
            <a:endParaRPr lang="en-US" sz="4800" dirty="0">
              <a:solidFill>
                <a:schemeClr val="bg1"/>
              </a:solidFill>
              <a:latin typeface="+mn-lt"/>
              <a:ea typeface="Times New Roman" panose="02020603050405020304" pitchFamily="18" charset="0"/>
            </a:endParaRPr>
          </a:p>
          <a:p>
            <a:pPr>
              <a:spcBef>
                <a:spcPts val="0"/>
              </a:spcBef>
              <a:tabLst>
                <a:tab pos="914400" algn="l"/>
              </a:tabLst>
            </a:pPr>
            <a:endParaRPr lang="en-US" sz="4800" dirty="0">
              <a:solidFill>
                <a:schemeClr val="bg1"/>
              </a:solidFill>
              <a:latin typeface="+mn-lt"/>
              <a:ea typeface="Times New Roman" panose="02020603050405020304" pitchFamily="18" charset="0"/>
            </a:endParaRPr>
          </a:p>
          <a:p>
            <a:pPr marL="0" indent="0">
              <a:spcBef>
                <a:spcPts val="0"/>
              </a:spcBef>
              <a:buNone/>
              <a:tabLst>
                <a:tab pos="914400" algn="l"/>
              </a:tabLst>
            </a:pPr>
            <a:endParaRPr lang="en-US" dirty="0">
              <a:latin typeface="+mn-lt"/>
            </a:endParaRPr>
          </a:p>
        </p:txBody>
      </p:sp>
      <p:pic>
        <p:nvPicPr>
          <p:cNvPr id="3074" name="Picture 2">
            <a:extLst>
              <a:ext uri="{FF2B5EF4-FFF2-40B4-BE49-F238E27FC236}">
                <a16:creationId xmlns:a16="http://schemas.microsoft.com/office/drawing/2014/main" id="{33448C4B-01AC-C9F7-8320-5D7659DC8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11646" y="0"/>
            <a:ext cx="5669381" cy="457361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494A1088-FA81-085B-13F5-3070453BA5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18080" y="4846320"/>
            <a:ext cx="15662947" cy="11684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23149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40260-498E-5F3F-8A3C-94F15B6FB9B1}"/>
              </a:ext>
            </a:extLst>
          </p:cNvPr>
          <p:cNvSpPr>
            <a:spLocks noGrp="1"/>
          </p:cNvSpPr>
          <p:nvPr>
            <p:ph type="title"/>
          </p:nvPr>
        </p:nvSpPr>
        <p:spPr/>
        <p:txBody>
          <a:bodyPr/>
          <a:lstStyle/>
          <a:p>
            <a:r>
              <a:rPr lang="en-US" dirty="0"/>
              <a:t>Darcy Flow – Fourier Neural Operators (FNO)</a:t>
            </a:r>
          </a:p>
        </p:txBody>
      </p:sp>
      <p:sp>
        <p:nvSpPr>
          <p:cNvPr id="3" name="Text Placeholder 2">
            <a:extLst>
              <a:ext uri="{FF2B5EF4-FFF2-40B4-BE49-F238E27FC236}">
                <a16:creationId xmlns:a16="http://schemas.microsoft.com/office/drawing/2014/main" id="{F3F78B9F-075F-EE22-6B55-58461D9DDE35}"/>
              </a:ext>
            </a:extLst>
          </p:cNvPr>
          <p:cNvSpPr>
            <a:spLocks noGrp="1"/>
          </p:cNvSpPr>
          <p:nvPr>
            <p:ph type="body" sz="quarter" idx="10"/>
          </p:nvPr>
        </p:nvSpPr>
        <p:spPr/>
        <p:txBody>
          <a:bodyPr/>
          <a:lstStyle/>
          <a:p>
            <a:r>
              <a:rPr lang="en-US" dirty="0"/>
              <a:t>Theory</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473840-284F-BC8F-F85A-25B849B7B9E5}"/>
                  </a:ext>
                </a:extLst>
              </p:cNvPr>
              <p:cNvSpPr>
                <a:spLocks noGrp="1"/>
              </p:cNvSpPr>
              <p:nvPr>
                <p:ph idx="1"/>
              </p:nvPr>
            </p:nvSpPr>
            <p:spPr/>
            <p:txBody>
              <a:bodyPr/>
              <a:lstStyle/>
              <a:p>
                <a:pPr fontAlgn="base"/>
                <a:r>
                  <a:rPr lang="en-US" dirty="0"/>
                  <a:t>FNO can be used to parameterize solutions for a distribution of PDE solutions. The key feature of FNO is the spectral convolutions: operations that place the integral kernel in Fourier space:​</a:t>
                </a:r>
              </a:p>
              <a:p>
                <a:pPr marL="0" indent="0" fontAlgn="base">
                  <a:buNone/>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𝐾</m:t>
                          </m:r>
                          <m:d>
                            <m:dPr>
                              <m:ctrlPr>
                                <a:rPr lang="en-US" b="0" i="1" smtClean="0">
                                  <a:latin typeface="Cambria Math" panose="02040503050406030204" pitchFamily="18" charset="0"/>
                                </a:rPr>
                              </m:ctrlPr>
                            </m:dPr>
                            <m:e>
                              <m:r>
                                <a:rPr lang="en-US" b="1" i="0" smtClean="0">
                                  <a:latin typeface="Cambria Math" panose="02040503050406030204" pitchFamily="18" charset="0"/>
                                </a:rPr>
                                <m:t>𝐰</m:t>
                              </m:r>
                            </m:e>
                          </m:d>
                          <m:r>
                            <a:rPr lang="en-US" b="0" i="1" smtClean="0">
                              <a:latin typeface="Cambria Math" panose="02040503050406030204" pitchFamily="18" charset="0"/>
                            </a:rPr>
                            <m:t>𝜙</m:t>
                          </m:r>
                        </m:e>
                      </m:d>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1" i="0" smtClean="0">
                                  <a:latin typeface="Cambria Math" panose="02040503050406030204" pitchFamily="18" charset="0"/>
                                </a:rPr>
                                <m:t>𝐖</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𝐹</m:t>
                              </m:r>
                            </m:e>
                          </m:d>
                          <m:r>
                            <a:rPr lang="en-US" b="0" i="1" smtClean="0">
                              <a:latin typeface="Cambria Math" panose="02040503050406030204" pitchFamily="18" charset="0"/>
                            </a:rPr>
                            <m:t>𝜙</m:t>
                          </m:r>
                        </m:e>
                      </m:d>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𝐷</m:t>
                      </m:r>
                    </m:oMath>
                  </m:oMathPara>
                </a14:m>
                <a:endParaRPr lang="en-US" dirty="0"/>
              </a:p>
              <a:p>
                <a:pPr fontAlgn="base"/>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b="1" i="0" dirty="0" smtClean="0">
                            <a:latin typeface="Cambria Math" panose="02040503050406030204" pitchFamily="18" charset="0"/>
                          </a:rPr>
                          <m:t>𝐰</m:t>
                        </m:r>
                      </m:sub>
                    </m:sSub>
                  </m:oMath>
                </a14:m>
                <a:r>
                  <a:rPr lang="en-US" dirty="0"/>
                  <a:t> is the transformation containing the learnable parameters </a:t>
                </a:r>
                <a14:m>
                  <m:oMath xmlns:m="http://schemas.openxmlformats.org/officeDocument/2006/math">
                    <m:r>
                      <a:rPr lang="en-US" b="1" i="0" dirty="0" smtClean="0">
                        <a:latin typeface="Cambria Math" panose="02040503050406030204" pitchFamily="18" charset="0"/>
                      </a:rPr>
                      <m:t>𝐰</m:t>
                    </m:r>
                  </m:oMath>
                </a14:m>
                <a:r>
                  <a:rPr lang="en-US" dirty="0"/>
                  <a:t>. This operator is calculated over the entire </a:t>
                </a:r>
                <a:r>
                  <a:rPr lang="en-US" i="1" dirty="0"/>
                  <a:t>structured Euclidean</a:t>
                </a:r>
                <a:r>
                  <a:rPr lang="en-US" dirty="0"/>
                  <a:t> domain </a:t>
                </a:r>
                <a14:m>
                  <m:oMath xmlns:m="http://schemas.openxmlformats.org/officeDocument/2006/math">
                    <m:r>
                      <a:rPr lang="en-US" i="1" dirty="0" smtClean="0">
                        <a:latin typeface="Cambria Math" panose="02040503050406030204" pitchFamily="18" charset="0"/>
                      </a:rPr>
                      <m:t>𝐷</m:t>
                    </m:r>
                  </m:oMath>
                </a14:m>
                <a:r>
                  <a:rPr lang="en-US" dirty="0"/>
                  <a:t>. Fast Fourier Transform (FFT) is used to perform the Fourier transforms efficiently and the resulting transformation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b="1" i="0" dirty="0" smtClean="0">
                            <a:latin typeface="Cambria Math" panose="02040503050406030204" pitchFamily="18" charset="0"/>
                          </a:rPr>
                          <m:t>𝐰</m:t>
                        </m:r>
                      </m:sub>
                    </m:sSub>
                  </m:oMath>
                </a14:m>
                <a:r>
                  <a:rPr lang="en-US" dirty="0"/>
                  <a:t> is a finite size matrix of learnable weights. ​</a:t>
                </a:r>
              </a:p>
              <a:p>
                <a:pPr fontAlgn="base"/>
                <a:r>
                  <a:rPr lang="en-US" dirty="0"/>
                  <a:t>In spectral convolution, the Fourier coefficients are truncated to only the lower modes which allows explicit control over the dimensionality of the spectral space and linear operator.​</a:t>
                </a:r>
              </a:p>
              <a:p>
                <a:pPr fontAlgn="base"/>
                <a:r>
                  <a:rPr lang="en-US" dirty="0"/>
                  <a:t>The FNO model is a composition of a fully-connected “lifting” layer, </a:t>
                </a:r>
                <a14:m>
                  <m:oMath xmlns:m="http://schemas.openxmlformats.org/officeDocument/2006/math">
                    <m:r>
                      <a:rPr lang="en-US" i="1" dirty="0" smtClean="0">
                        <a:latin typeface="Cambria Math" panose="02040503050406030204" pitchFamily="18" charset="0"/>
                      </a:rPr>
                      <m:t>𝐿</m:t>
                    </m:r>
                  </m:oMath>
                </a14:m>
                <a:r>
                  <a:rPr lang="en-US" dirty="0"/>
                  <a:t> spectral convolutions with point-wise linear skip connections and a decoding point-wise fully-connected neural network at the end:​</a:t>
                </a:r>
              </a:p>
              <a:p>
                <a:pPr marL="0" indent="0" fontAlgn="base">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𝑛𝑒𝑡</m:t>
                          </m:r>
                        </m:sub>
                      </m:sSub>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Φ</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𝜎</m:t>
                      </m:r>
                      <m:d>
                        <m:dPr>
                          <m:ctrlPr>
                            <a:rPr lang="en-US" b="0"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𝐿</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𝑲</m:t>
                              </m:r>
                            </m:e>
                            <m:sub>
                              <m:r>
                                <a:rPr lang="en-US" b="0" i="1" smtClean="0">
                                  <a:latin typeface="Cambria Math" panose="02040503050406030204" pitchFamily="18" charset="0"/>
                                </a:rPr>
                                <m:t>𝐿</m:t>
                              </m:r>
                            </m:sub>
                          </m:sSub>
                        </m:e>
                      </m:d>
                      <m:r>
                        <a:rPr lang="en-US" b="1" i="1" smtClean="0">
                          <a:latin typeface="Cambria Math" panose="02040503050406030204" pitchFamily="18" charset="0"/>
                        </a:rPr>
                        <m:t>∘…∘</m:t>
                      </m:r>
                      <m:r>
                        <a:rPr lang="en-US" i="1">
                          <a:latin typeface="Cambria Math" panose="02040503050406030204" pitchFamily="18" charset="0"/>
                        </a:rPr>
                        <m:t>𝜎</m:t>
                      </m:r>
                      <m:d>
                        <m:dPr>
                          <m:ctrlPr>
                            <a:rPr lang="en-US"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0" i="1" smtClean="0">
                                  <a:latin typeface="Cambria Math" panose="02040503050406030204" pitchFamily="18" charset="0"/>
                                </a:rPr>
                                <m:t>1</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𝑲</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Φ</m:t>
                          </m:r>
                        </m:e>
                      </m:d>
                      <m:r>
                        <a:rPr lang="en-US" b="0" i="1" smtClean="0">
                          <a:latin typeface="Cambria Math" panose="02040503050406030204" pitchFamily="18" charset="0"/>
                        </a:rPr>
                        <m:t>,     </m:t>
                      </m:r>
                      <m:r>
                        <m:rPr>
                          <m:sty m:val="p"/>
                        </m:rPr>
                        <a:rPr lang="en-US" b="0" i="0" smtClean="0">
                          <a:latin typeface="Cambria Math" panose="02040503050406030204" pitchFamily="18" charset="0"/>
                        </a:rPr>
                        <m:t>Φ</m:t>
                      </m:r>
                      <m:r>
                        <a:rPr lang="en-US" b="0" i="1" smtClean="0">
                          <a:latin typeface="Cambria Math" panose="02040503050406030204" pitchFamily="18" charset="0"/>
                        </a:rPr>
                        <m:t>={</m:t>
                      </m:r>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oMath>
                  </m:oMathPara>
                </a14:m>
                <a:endParaRPr lang="en-US" b="1" dirty="0"/>
              </a:p>
              <a:p>
                <a:pPr fontAlgn="base"/>
                <a:r>
                  <a:rPr lang="en-US" dirty="0"/>
                  <a:t>Here, </a:t>
                </a:r>
                <a14:m>
                  <m:oMath xmlns:m="http://schemas.openxmlformats.org/officeDocument/2006/math">
                    <m:r>
                      <a:rPr lang="en-US" i="1" dirty="0" smtClean="0">
                        <a:latin typeface="Cambria Math" panose="02040503050406030204" pitchFamily="18" charset="0"/>
                      </a:rPr>
                      <m:t>𝜎</m:t>
                    </m:r>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1" i="1" dirty="0" err="1">
                            <a:latin typeface="Cambria Math" panose="02040503050406030204" pitchFamily="18" charset="0"/>
                          </a:rPr>
                          <m:t>𝑾</m:t>
                        </m:r>
                      </m:e>
                      <m:sub>
                        <m:r>
                          <a:rPr lang="en-US" i="1" dirty="0" err="1">
                            <a:latin typeface="Cambria Math" panose="02040503050406030204" pitchFamily="18" charset="0"/>
                          </a:rPr>
                          <m:t>𝑖</m:t>
                        </m:r>
                      </m:sub>
                    </m:sSub>
                    <m:r>
                      <a:rPr lang="en-US" i="1" dirty="0" err="1">
                        <a:latin typeface="Cambria Math" panose="02040503050406030204" pitchFamily="18" charset="0"/>
                      </a:rPr>
                      <m:t>+</m:t>
                    </m:r>
                    <m:sSub>
                      <m:sSubPr>
                        <m:ctrlPr>
                          <a:rPr lang="en-US" b="0" i="1" dirty="0" smtClean="0">
                            <a:latin typeface="Cambria Math" panose="02040503050406030204" pitchFamily="18" charset="0"/>
                          </a:rPr>
                        </m:ctrlPr>
                      </m:sSubPr>
                      <m:e>
                        <m:r>
                          <a:rPr lang="en-US" b="1" i="1" dirty="0" err="1">
                            <a:latin typeface="Cambria Math" panose="02040503050406030204" pitchFamily="18" charset="0"/>
                          </a:rPr>
                          <m:t>𝑲</m:t>
                        </m:r>
                      </m:e>
                      <m:sub>
                        <m:r>
                          <a:rPr lang="en-US" i="1" dirty="0" err="1">
                            <a:latin typeface="Cambria Math" panose="02040503050406030204" pitchFamily="18" charset="0"/>
                          </a:rPr>
                          <m:t>𝑖</m:t>
                        </m:r>
                      </m:sub>
                    </m:sSub>
                    <m:r>
                      <a:rPr lang="en-US" i="1" dirty="0">
                        <a:latin typeface="Cambria Math" panose="02040503050406030204" pitchFamily="18" charset="0"/>
                      </a:rPr>
                      <m:t>)</m:t>
                    </m:r>
                  </m:oMath>
                </a14:m>
                <a:r>
                  <a:rPr lang="en-US" dirty="0"/>
                  <a:t> is the spectral convolution layer</a:t>
                </a:r>
                <a:r>
                  <a:rPr lang="en-US" i="1" dirty="0"/>
                  <a:t> </a:t>
                </a:r>
                <a14:m>
                  <m:oMath xmlns:m="http://schemas.openxmlformats.org/officeDocument/2006/math">
                    <m:r>
                      <a:rPr lang="en-US" i="1" dirty="0" smtClean="0">
                        <a:latin typeface="Cambria Math" panose="02040503050406030204" pitchFamily="18" charset="0"/>
                      </a:rPr>
                      <m:t>𝑖</m:t>
                    </m:r>
                  </m:oMath>
                </a14:m>
                <a:r>
                  <a:rPr lang="en-US" dirty="0"/>
                  <a:t> with the point-wise linear transform </a:t>
                </a:r>
                <a14:m>
                  <m:oMath xmlns:m="http://schemas.openxmlformats.org/officeDocument/2006/math">
                    <m:sSub>
                      <m:sSubPr>
                        <m:ctrlPr>
                          <a:rPr lang="en-US" b="0" i="1" dirty="0" smtClean="0">
                            <a:latin typeface="Cambria Math" panose="02040503050406030204" pitchFamily="18" charset="0"/>
                          </a:rPr>
                        </m:ctrlPr>
                      </m:sSubPr>
                      <m:e>
                        <m:r>
                          <a:rPr lang="en-US" b="1" i="1" dirty="0" smtClean="0">
                            <a:latin typeface="Cambria Math" panose="02040503050406030204" pitchFamily="18" charset="0"/>
                          </a:rPr>
                          <m:t>𝑾</m:t>
                        </m:r>
                      </m:e>
                      <m:sub>
                        <m:r>
                          <a:rPr lang="en-US" i="1" dirty="0" smtClean="0">
                            <a:latin typeface="Cambria Math" panose="02040503050406030204" pitchFamily="18" charset="0"/>
                          </a:rPr>
                          <m:t>𝑖</m:t>
                        </m:r>
                      </m:sub>
                    </m:sSub>
                  </m:oMath>
                </a14:m>
                <a:r>
                  <a:rPr lang="en-US" dirty="0"/>
                  <a:t> and activation function </a:t>
                </a:r>
                <a14:m>
                  <m:oMath xmlns:m="http://schemas.openxmlformats.org/officeDocument/2006/math">
                    <m:r>
                      <a:rPr lang="en-US" i="1" dirty="0" smtClean="0">
                        <a:latin typeface="Cambria Math" panose="02040503050406030204" pitchFamily="18" charset="0"/>
                      </a:rPr>
                      <m:t>𝜎</m:t>
                    </m:r>
                    <m:r>
                      <a:rPr lang="en-US" i="1" dirty="0" smtClean="0">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rPr>
                      <m:t>𝑃</m:t>
                    </m:r>
                  </m:oMath>
                </a14:m>
                <a:r>
                  <a:rPr lang="en-US" dirty="0"/>
                  <a:t> is the point-wise lifting network that projects the input into a higher dimensional latent space. </a:t>
                </a:r>
                <a:r>
                  <a:rPr lang="en-US" i="1" dirty="0"/>
                  <a:t>Q</a:t>
                </a:r>
                <a:r>
                  <a:rPr lang="en-US" dirty="0"/>
                  <a:t> is the point-wise fully-connected decoding network. ​</a:t>
                </a:r>
              </a:p>
              <a:p>
                <a:pPr fontAlgn="base"/>
                <a:r>
                  <a:rPr lang="en-US" dirty="0"/>
                  <a:t>Since all fully-connected components of FNO are point-wise operations, the model is invariant to the dimensionality of the input. ​</a:t>
                </a:r>
              </a:p>
            </p:txBody>
          </p:sp>
        </mc:Choice>
        <mc:Fallback xmlns="">
          <p:sp>
            <p:nvSpPr>
              <p:cNvPr id="4" name="Content Placeholder 3">
                <a:extLst>
                  <a:ext uri="{FF2B5EF4-FFF2-40B4-BE49-F238E27FC236}">
                    <a16:creationId xmlns:a16="http://schemas.microsoft.com/office/drawing/2014/main" id="{6D473840-284F-BC8F-F85A-25B849B7B9E5}"/>
                  </a:ext>
                </a:extLst>
              </p:cNvPr>
              <p:cNvSpPr>
                <a:spLocks noGrp="1" noRot="1" noChangeAspect="1" noMove="1" noResize="1" noEditPoints="1" noAdjustHandles="1" noChangeArrowheads="1" noChangeShapeType="1" noTextEdit="1"/>
              </p:cNvSpPr>
              <p:nvPr>
                <p:ph idx="1"/>
              </p:nvPr>
            </p:nvSpPr>
            <p:spPr>
              <a:blipFill>
                <a:blip r:embed="rId5"/>
                <a:stretch>
                  <a:fillRect l="-715" t="-1339" r="-83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8431386-FE24-059C-F1CC-35E87D8F9726}"/>
              </a:ext>
            </a:extLst>
          </p:cNvPr>
          <p:cNvPicPr>
            <a:picLocks noChangeAspect="1"/>
          </p:cNvPicPr>
          <p:nvPr/>
        </p:nvPicPr>
        <p:blipFill>
          <a:blip r:embed="rId6"/>
          <a:stretch>
            <a:fillRect/>
          </a:stretch>
        </p:blipFill>
        <p:spPr>
          <a:xfrm>
            <a:off x="10054530" y="16099760"/>
            <a:ext cx="16466939" cy="3974144"/>
          </a:xfrm>
          <a:prstGeom prst="rect">
            <a:avLst/>
          </a:prstGeom>
        </p:spPr>
      </p:pic>
      <p:sp>
        <p:nvSpPr>
          <p:cNvPr id="7" name="TextBox 6">
            <a:extLst>
              <a:ext uri="{FF2B5EF4-FFF2-40B4-BE49-F238E27FC236}">
                <a16:creationId xmlns:a16="http://schemas.microsoft.com/office/drawing/2014/main" id="{C1F49490-EE07-1630-3C3D-C36D98CE61CE}"/>
              </a:ext>
            </a:extLst>
          </p:cNvPr>
          <p:cNvSpPr txBox="1"/>
          <p:nvPr/>
        </p:nvSpPr>
        <p:spPr>
          <a:xfrm>
            <a:off x="25801797" y="18951977"/>
            <a:ext cx="10499414" cy="707886"/>
          </a:xfrm>
          <a:prstGeom prst="rect">
            <a:avLst/>
          </a:prstGeom>
          <a:noFill/>
        </p:spPr>
        <p:txBody>
          <a:bodyPr wrap="none" rtlCol="0">
            <a:spAutoFit/>
          </a:bodyPr>
          <a:lstStyle/>
          <a:p>
            <a:pPr algn="ctr"/>
            <a:r>
              <a:rPr lang="en-US" sz="4000" dirty="0">
                <a:solidFill>
                  <a:schemeClr val="bg1"/>
                </a:solidFill>
                <a:latin typeface="Trebuchet MS" panose="020B0603020202020204" pitchFamily="34" charset="0"/>
              </a:rPr>
              <a:t>Source: Li et al., </a:t>
            </a:r>
            <a:r>
              <a:rPr lang="en-US" sz="4000" dirty="0">
                <a:hlinkClick r:id="rId7"/>
              </a:rPr>
              <a:t>2010.08895.pdf (arxiv.org)</a:t>
            </a:r>
            <a:endParaRPr lang="en-US" sz="4000"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40061312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A6DA5-D607-65F0-BD0B-A86BC09F733F}"/>
              </a:ext>
            </a:extLst>
          </p:cNvPr>
          <p:cNvSpPr>
            <a:spLocks noGrp="1"/>
          </p:cNvSpPr>
          <p:nvPr>
            <p:ph type="title"/>
          </p:nvPr>
        </p:nvSpPr>
        <p:spPr/>
        <p:txBody>
          <a:bodyPr/>
          <a:lstStyle/>
          <a:p>
            <a:r>
              <a:rPr lang="en-US" dirty="0"/>
              <a:t>Modulus Resources</a:t>
            </a:r>
          </a:p>
        </p:txBody>
      </p:sp>
      <p:sp>
        <p:nvSpPr>
          <p:cNvPr id="4" name="Content Placeholder 3">
            <a:extLst>
              <a:ext uri="{FF2B5EF4-FFF2-40B4-BE49-F238E27FC236}">
                <a16:creationId xmlns:a16="http://schemas.microsoft.com/office/drawing/2014/main" id="{E3C1FA6B-F96E-3B33-D63D-D8957E0D04C9}"/>
              </a:ext>
            </a:extLst>
          </p:cNvPr>
          <p:cNvSpPr>
            <a:spLocks noGrp="1"/>
          </p:cNvSpPr>
          <p:nvPr>
            <p:ph idx="1"/>
          </p:nvPr>
        </p:nvSpPr>
        <p:spPr/>
        <p:txBody>
          <a:bodyPr/>
          <a:lstStyle/>
          <a:p>
            <a:pPr algn="l" rtl="0" fontAlgn="base"/>
            <a:r>
              <a:rPr lang="en-US" sz="4000" b="0" i="0" u="none" strike="noStrike" dirty="0">
                <a:solidFill>
                  <a:srgbClr val="000000"/>
                </a:solidFill>
                <a:effectLst/>
                <a:latin typeface="+mn-lt"/>
              </a:rPr>
              <a:t>Download Now: </a:t>
            </a:r>
            <a:r>
              <a:rPr lang="en-US" sz="4000" b="0" i="0" u="sng" strike="noStrike" dirty="0">
                <a:solidFill>
                  <a:srgbClr val="76B900"/>
                </a:solidFill>
                <a:effectLst/>
                <a:latin typeface="+mn-lt"/>
                <a:hlinkClick r:id="rId2"/>
              </a:rPr>
              <a:t>https://developer.nvidia.com/modulus-downloads</a:t>
            </a:r>
            <a:r>
              <a:rPr lang="en-US" sz="4000" b="0" i="0" dirty="0">
                <a:solidFill>
                  <a:srgbClr val="FFFFFF"/>
                </a:solidFill>
                <a:effectLst/>
                <a:latin typeface="+mn-lt"/>
              </a:rPr>
              <a:t>​</a:t>
            </a:r>
          </a:p>
          <a:p>
            <a:pPr algn="l" rtl="0" fontAlgn="base"/>
            <a:r>
              <a:rPr lang="en-US" sz="4000" b="0" i="0" u="none" strike="noStrike" dirty="0">
                <a:solidFill>
                  <a:srgbClr val="000000"/>
                </a:solidFill>
                <a:effectLst/>
                <a:latin typeface="+mn-lt"/>
              </a:rPr>
              <a:t>Webpage: </a:t>
            </a:r>
            <a:r>
              <a:rPr lang="en-US" sz="4000" b="0" i="0" u="sng" strike="noStrike" dirty="0">
                <a:solidFill>
                  <a:srgbClr val="76B900"/>
                </a:solidFill>
                <a:effectLst/>
                <a:latin typeface="+mn-lt"/>
                <a:hlinkClick r:id="rId3"/>
              </a:rPr>
              <a:t>https://developer.nvidia.com/modulus</a:t>
            </a:r>
            <a:r>
              <a:rPr lang="en-US" sz="4000" b="0" i="0" dirty="0">
                <a:solidFill>
                  <a:srgbClr val="FFFFFF"/>
                </a:solidFill>
                <a:effectLst/>
                <a:latin typeface="+mn-lt"/>
              </a:rPr>
              <a:t>​</a:t>
            </a:r>
          </a:p>
          <a:p>
            <a:pPr algn="l" rtl="0" fontAlgn="base"/>
            <a:r>
              <a:rPr lang="en-US" sz="4000" b="0" i="0" u="none" strike="noStrike" dirty="0">
                <a:solidFill>
                  <a:srgbClr val="000000"/>
                </a:solidFill>
                <a:effectLst/>
                <a:latin typeface="+mn-lt"/>
              </a:rPr>
              <a:t>Documentation: </a:t>
            </a:r>
            <a:r>
              <a:rPr lang="en-US" sz="4000" b="0" i="0" u="sng" strike="noStrike" dirty="0">
                <a:solidFill>
                  <a:srgbClr val="76B900"/>
                </a:solidFill>
                <a:effectLst/>
                <a:latin typeface="+mn-lt"/>
                <a:hlinkClick r:id="rId4"/>
              </a:rPr>
              <a:t>https://sw-docs-dgx-station.nvidia.com/deeplearning/modulus/index.html</a:t>
            </a:r>
            <a:r>
              <a:rPr lang="en-US" sz="4000" b="0" i="0" dirty="0">
                <a:solidFill>
                  <a:srgbClr val="FFFFFF"/>
                </a:solidFill>
                <a:effectLst/>
                <a:latin typeface="+mn-lt"/>
              </a:rPr>
              <a:t>​</a:t>
            </a:r>
          </a:p>
          <a:p>
            <a:pPr algn="l" rtl="0" fontAlgn="base"/>
            <a:r>
              <a:rPr lang="en-US" sz="4000" b="0" i="0" u="none" strike="noStrike" dirty="0">
                <a:solidFill>
                  <a:srgbClr val="000000"/>
                </a:solidFill>
                <a:effectLst/>
                <a:latin typeface="+mn-lt"/>
              </a:rPr>
              <a:t>Developer Forum: </a:t>
            </a:r>
            <a:r>
              <a:rPr lang="en-US" sz="4000" b="0" i="0" u="sng" strike="noStrike" dirty="0">
                <a:solidFill>
                  <a:srgbClr val="76B900"/>
                </a:solidFill>
                <a:effectLst/>
                <a:latin typeface="+mn-lt"/>
                <a:hlinkClick r:id="rId5"/>
              </a:rPr>
              <a:t>https://forums.developer.nvidia.com/c/physics-simulation</a:t>
            </a:r>
            <a:r>
              <a:rPr lang="en-US" sz="4000" b="0" i="0" dirty="0">
                <a:solidFill>
                  <a:srgbClr val="FFFFFF"/>
                </a:solidFill>
                <a:effectLst/>
                <a:latin typeface="+mn-lt"/>
              </a:rPr>
              <a:t>​</a:t>
            </a:r>
          </a:p>
          <a:p>
            <a:pPr algn="l" rtl="0" fontAlgn="base"/>
            <a:r>
              <a:rPr lang="en-US" sz="4000" b="0" i="0" u="none" strike="noStrike" dirty="0">
                <a:solidFill>
                  <a:srgbClr val="000000"/>
                </a:solidFill>
                <a:effectLst/>
                <a:latin typeface="+mn-lt"/>
              </a:rPr>
              <a:t>Demos:</a:t>
            </a:r>
            <a:r>
              <a:rPr lang="en-US" sz="4000" b="0" i="0" dirty="0">
                <a:solidFill>
                  <a:srgbClr val="FFFFFF"/>
                </a:solidFill>
                <a:effectLst/>
                <a:latin typeface="+mn-lt"/>
              </a:rPr>
              <a:t>​</a:t>
            </a:r>
          </a:p>
          <a:p>
            <a:pPr lvl="1" fontAlgn="base"/>
            <a:r>
              <a:rPr lang="en-US" sz="3600" b="0" i="0" u="sng" strike="noStrike" dirty="0">
                <a:solidFill>
                  <a:srgbClr val="76B900"/>
                </a:solidFill>
                <a:effectLst/>
                <a:latin typeface="+mn-lt"/>
                <a:hlinkClick r:id="rId6"/>
              </a:rPr>
              <a:t>Accelerating Extreme Weather Prediction with </a:t>
            </a:r>
            <a:r>
              <a:rPr lang="en-US" sz="3600" b="0" i="0" u="sng" strike="noStrike" dirty="0" err="1">
                <a:solidFill>
                  <a:srgbClr val="76B900"/>
                </a:solidFill>
                <a:effectLst/>
                <a:latin typeface="+mn-lt"/>
                <a:hlinkClick r:id="rId6"/>
              </a:rPr>
              <a:t>FourCastNet</a:t>
            </a:r>
            <a:r>
              <a:rPr lang="en-US" sz="3600" b="0" i="0" dirty="0">
                <a:solidFill>
                  <a:srgbClr val="FFFFFF"/>
                </a:solidFill>
                <a:effectLst/>
                <a:latin typeface="+mn-lt"/>
              </a:rPr>
              <a:t>​</a:t>
            </a:r>
          </a:p>
          <a:p>
            <a:pPr lvl="1" fontAlgn="base"/>
            <a:r>
              <a:rPr lang="en-US" sz="3600" b="0" i="0" u="sng" strike="noStrike" dirty="0">
                <a:solidFill>
                  <a:srgbClr val="76B900"/>
                </a:solidFill>
                <a:effectLst/>
                <a:latin typeface="+mn-lt"/>
                <a:hlinkClick r:id="rId7"/>
              </a:rPr>
              <a:t>Siemens Energy HRSG Digital Twin Simulation Using NVIDIA Modulus and Omniverse</a:t>
            </a:r>
            <a:r>
              <a:rPr lang="en-US" sz="3600" b="0" i="0" dirty="0">
                <a:solidFill>
                  <a:srgbClr val="FFFFFF"/>
                </a:solidFill>
                <a:effectLst/>
                <a:latin typeface="+mn-lt"/>
              </a:rPr>
              <a:t>​</a:t>
            </a:r>
          </a:p>
          <a:p>
            <a:pPr lvl="1" fontAlgn="base"/>
            <a:r>
              <a:rPr lang="en-US" sz="3600" b="0" i="0" u="sng" strike="noStrike" dirty="0">
                <a:solidFill>
                  <a:srgbClr val="76B900"/>
                </a:solidFill>
                <a:effectLst/>
                <a:latin typeface="+mn-lt"/>
                <a:hlinkClick r:id="rId8"/>
              </a:rPr>
              <a:t>Accelerating Scientific &amp; Engineering Simulation Workflows with AI</a:t>
            </a:r>
            <a:r>
              <a:rPr lang="en-US" sz="3600" b="0" i="0" dirty="0">
                <a:solidFill>
                  <a:srgbClr val="FFFFFF"/>
                </a:solidFill>
                <a:effectLst/>
                <a:latin typeface="+mn-lt"/>
              </a:rPr>
              <a:t>​</a:t>
            </a:r>
          </a:p>
          <a:p>
            <a:pPr lvl="1" fontAlgn="base"/>
            <a:r>
              <a:rPr lang="en-US" sz="3600" b="0" i="0" u="sng" strike="noStrike" dirty="0">
                <a:solidFill>
                  <a:srgbClr val="76B900"/>
                </a:solidFill>
                <a:effectLst/>
                <a:latin typeface="+mn-lt"/>
                <a:hlinkClick r:id="rId9"/>
              </a:rPr>
              <a:t>Flow Physics Quantification in an Aneurysm Using NVIDIA Modulus</a:t>
            </a:r>
            <a:r>
              <a:rPr lang="en-US" sz="3600" b="0" i="0" dirty="0">
                <a:solidFill>
                  <a:srgbClr val="FFFFFF"/>
                </a:solidFill>
                <a:effectLst/>
                <a:latin typeface="+mn-lt"/>
              </a:rPr>
              <a:t>​</a:t>
            </a:r>
          </a:p>
          <a:p>
            <a:pPr algn="l" rtl="0" fontAlgn="base"/>
            <a:r>
              <a:rPr lang="en-US" sz="4000" b="0" i="0" u="none" strike="noStrike" dirty="0">
                <a:solidFill>
                  <a:srgbClr val="000000"/>
                </a:solidFill>
                <a:effectLst/>
                <a:latin typeface="+mn-lt"/>
              </a:rPr>
              <a:t>Blogs: </a:t>
            </a:r>
            <a:r>
              <a:rPr lang="en-US" sz="4000" b="0" i="0" dirty="0">
                <a:solidFill>
                  <a:srgbClr val="FFFFFF"/>
                </a:solidFill>
                <a:effectLst/>
                <a:latin typeface="+mn-lt"/>
              </a:rPr>
              <a:t>​</a:t>
            </a:r>
          </a:p>
          <a:p>
            <a:pPr lvl="1" fontAlgn="base"/>
            <a:r>
              <a:rPr lang="en-US" sz="3600" b="0" i="0" u="sng" strike="noStrike" dirty="0">
                <a:solidFill>
                  <a:srgbClr val="76B900"/>
                </a:solidFill>
                <a:effectLst/>
                <a:latin typeface="+mn-lt"/>
                <a:hlinkClick r:id="rId10"/>
              </a:rPr>
              <a:t>AI and Machine Learning in Physics</a:t>
            </a:r>
            <a:r>
              <a:rPr lang="en-US" sz="3600" b="0" i="0" dirty="0">
                <a:solidFill>
                  <a:srgbClr val="FFFFFF"/>
                </a:solidFill>
                <a:effectLst/>
                <a:latin typeface="+mn-lt"/>
              </a:rPr>
              <a:t>​</a:t>
            </a:r>
          </a:p>
          <a:p>
            <a:pPr lvl="1" fontAlgn="base"/>
            <a:r>
              <a:rPr lang="en-US" sz="3600" b="0" i="0" u="sng" strike="noStrike" dirty="0">
                <a:solidFill>
                  <a:srgbClr val="76B900"/>
                </a:solidFill>
                <a:effectLst/>
                <a:latin typeface="+mn-lt"/>
                <a:hlinkClick r:id="rId11"/>
              </a:rPr>
              <a:t>Using NVIDIA Modulus and Omniverse Wind Farm Digital Twin for Siemens Gamesa (using NVIDIA Modulus and Omniverse)</a:t>
            </a:r>
            <a:r>
              <a:rPr lang="en-US" sz="3600" b="0" i="0" dirty="0">
                <a:solidFill>
                  <a:srgbClr val="FFFFFF"/>
                </a:solidFill>
                <a:effectLst/>
                <a:latin typeface="+mn-lt"/>
              </a:rPr>
              <a:t>​</a:t>
            </a:r>
          </a:p>
          <a:p>
            <a:pPr lvl="1" fontAlgn="base"/>
            <a:r>
              <a:rPr lang="en-US" sz="3600" b="0" i="0" u="sng" strike="noStrike" dirty="0">
                <a:solidFill>
                  <a:srgbClr val="76B900"/>
                </a:solidFill>
                <a:effectLst/>
                <a:latin typeface="+mn-lt"/>
                <a:hlinkClick r:id="rId12"/>
              </a:rPr>
              <a:t>Siemens Energy Taps NVIDIA to Develop Industrial Digital Twin of Power Plant in Omniverse and Modulus</a:t>
            </a:r>
            <a:r>
              <a:rPr lang="en-US" sz="3600" b="0" i="0" dirty="0">
                <a:solidFill>
                  <a:srgbClr val="FFFFFF"/>
                </a:solidFill>
                <a:effectLst/>
                <a:latin typeface="+mn-lt"/>
              </a:rPr>
              <a:t>​</a:t>
            </a:r>
          </a:p>
          <a:p>
            <a:pPr lvl="1" fontAlgn="base"/>
            <a:r>
              <a:rPr lang="en-US" sz="3600" b="0" i="0" u="sng" strike="noStrike" dirty="0">
                <a:solidFill>
                  <a:srgbClr val="76B900"/>
                </a:solidFill>
                <a:effectLst/>
                <a:latin typeface="+mn-lt"/>
                <a:hlinkClick r:id="rId13"/>
              </a:rPr>
              <a:t>Using Hybrid Physics-Informed Neural Networks for Digital Twins in Prognosis and Health Management</a:t>
            </a:r>
            <a:r>
              <a:rPr lang="en-US" sz="3600" b="0" i="0" dirty="0">
                <a:solidFill>
                  <a:srgbClr val="FFFFFF"/>
                </a:solidFill>
                <a:effectLst/>
                <a:latin typeface="+mn-lt"/>
              </a:rPr>
              <a:t>​</a:t>
            </a:r>
          </a:p>
          <a:p>
            <a:pPr lvl="1" fontAlgn="base"/>
            <a:r>
              <a:rPr lang="en-US" sz="3600" b="0" i="0" u="sng" strike="noStrike" dirty="0">
                <a:solidFill>
                  <a:srgbClr val="76B900"/>
                </a:solidFill>
                <a:effectLst/>
                <a:latin typeface="+mn-lt"/>
                <a:hlinkClick r:id="rId14"/>
              </a:rPr>
              <a:t>Using Physics-Informed Deep Learning for Transport in Porous Media</a:t>
            </a:r>
            <a:r>
              <a:rPr lang="en-US" sz="3600" b="0" i="0" dirty="0">
                <a:solidFill>
                  <a:srgbClr val="FFFFFF"/>
                </a:solidFill>
                <a:effectLst/>
                <a:latin typeface="+mn-lt"/>
              </a:rPr>
              <a:t>​</a:t>
            </a:r>
          </a:p>
          <a:p>
            <a:pPr marL="0" indent="0" algn="l" rtl="0" fontAlgn="base">
              <a:buNone/>
            </a:pPr>
            <a:endParaRPr lang="en-US" sz="4000" b="0" i="0" dirty="0">
              <a:solidFill>
                <a:srgbClr val="FFFFFF"/>
              </a:solidFill>
              <a:effectLst/>
              <a:latin typeface="+mn-lt"/>
            </a:endParaRPr>
          </a:p>
          <a:p>
            <a:endParaRPr lang="en-US" sz="4000" dirty="0">
              <a:latin typeface="+mn-lt"/>
            </a:endParaRPr>
          </a:p>
        </p:txBody>
      </p:sp>
    </p:spTree>
    <p:extLst>
      <p:ext uri="{BB962C8B-B14F-4D97-AF65-F5344CB8AC3E}">
        <p14:creationId xmlns:p14="http://schemas.microsoft.com/office/powerpoint/2010/main" val="22491022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A6DA5-D607-65F0-BD0B-A86BC09F733F}"/>
              </a:ext>
            </a:extLst>
          </p:cNvPr>
          <p:cNvSpPr>
            <a:spLocks noGrp="1"/>
          </p:cNvSpPr>
          <p:nvPr>
            <p:ph type="title"/>
          </p:nvPr>
        </p:nvSpPr>
        <p:spPr/>
        <p:txBody>
          <a:bodyPr/>
          <a:lstStyle/>
          <a:p>
            <a:r>
              <a:rPr lang="en-US" dirty="0"/>
              <a:t>Modulus Resources</a:t>
            </a:r>
          </a:p>
        </p:txBody>
      </p:sp>
      <p:sp>
        <p:nvSpPr>
          <p:cNvPr id="4" name="Content Placeholder 3">
            <a:extLst>
              <a:ext uri="{FF2B5EF4-FFF2-40B4-BE49-F238E27FC236}">
                <a16:creationId xmlns:a16="http://schemas.microsoft.com/office/drawing/2014/main" id="{E3C1FA6B-F96E-3B33-D63D-D8957E0D04C9}"/>
              </a:ext>
            </a:extLst>
          </p:cNvPr>
          <p:cNvSpPr>
            <a:spLocks noGrp="1"/>
          </p:cNvSpPr>
          <p:nvPr>
            <p:ph idx="1"/>
          </p:nvPr>
        </p:nvSpPr>
        <p:spPr/>
        <p:txBody>
          <a:bodyPr/>
          <a:lstStyle/>
          <a:p>
            <a:pPr algn="l" rtl="0" fontAlgn="base"/>
            <a:r>
              <a:rPr lang="en-US" sz="4000" b="0" i="0" u="none" strike="noStrike" dirty="0">
                <a:solidFill>
                  <a:srgbClr val="000000"/>
                </a:solidFill>
                <a:effectLst/>
                <a:latin typeface="+mn-lt"/>
                <a:cs typeface="Arial" panose="020B0604020202020204" pitchFamily="34" charset="0"/>
              </a:rPr>
              <a:t>Papers:</a:t>
            </a:r>
            <a:r>
              <a:rPr lang="en-US" sz="4000" b="0" i="0" dirty="0">
                <a:solidFill>
                  <a:srgbClr val="FFFFFF"/>
                </a:solidFill>
                <a:effectLst/>
                <a:latin typeface="+mn-lt"/>
                <a:cs typeface="Arial" panose="020B0604020202020204" pitchFamily="34" charset="0"/>
              </a:rPr>
              <a:t>​</a:t>
            </a:r>
          </a:p>
          <a:p>
            <a:pPr lvl="1" fontAlgn="base"/>
            <a:r>
              <a:rPr lang="en-US" sz="3600" b="0" i="0" u="sng" strike="noStrike" dirty="0">
                <a:solidFill>
                  <a:srgbClr val="76B900"/>
                </a:solidFill>
                <a:effectLst/>
                <a:latin typeface="+mn-lt"/>
                <a:cs typeface="Arial" panose="020B0604020202020204" pitchFamily="34" charset="0"/>
                <a:hlinkClick r:id="rId2"/>
              </a:rPr>
              <a:t>NVIDIA SimNet™: An AI-Accelerated Multi-Physics Simulation Framework</a:t>
            </a:r>
            <a:r>
              <a:rPr lang="en-US" sz="3600" b="0" i="0" dirty="0">
                <a:solidFill>
                  <a:srgbClr val="FFFFFF"/>
                </a:solidFill>
                <a:effectLst/>
                <a:latin typeface="+mn-lt"/>
                <a:cs typeface="Arial" panose="020B0604020202020204" pitchFamily="34" charset="0"/>
              </a:rPr>
              <a:t>​</a:t>
            </a:r>
          </a:p>
          <a:p>
            <a:pPr lvl="1" fontAlgn="base"/>
            <a:r>
              <a:rPr lang="en-US" sz="3600" b="0" i="0" u="sng" strike="noStrike" dirty="0">
                <a:solidFill>
                  <a:srgbClr val="76B900"/>
                </a:solidFill>
                <a:effectLst/>
                <a:latin typeface="+mn-lt"/>
                <a:cs typeface="Arial" panose="020B0604020202020204" pitchFamily="34" charset="0"/>
                <a:hlinkClick r:id="rId3"/>
              </a:rPr>
              <a:t>Physics-Informed Machine Learning and Uncertainty Quantification for Mechanics of Heterogeneous Materials</a:t>
            </a:r>
            <a:r>
              <a:rPr lang="en-US" sz="3600" b="0" i="0" dirty="0">
                <a:solidFill>
                  <a:srgbClr val="FFFFFF"/>
                </a:solidFill>
                <a:effectLst/>
                <a:latin typeface="+mn-lt"/>
                <a:cs typeface="Arial" panose="020B0604020202020204" pitchFamily="34" charset="0"/>
              </a:rPr>
              <a:t>​</a:t>
            </a:r>
          </a:p>
          <a:p>
            <a:pPr lvl="1" fontAlgn="base"/>
            <a:r>
              <a:rPr lang="en-US" sz="3600" b="0" i="0" u="sng" strike="noStrike" dirty="0">
                <a:solidFill>
                  <a:srgbClr val="76B900"/>
                </a:solidFill>
                <a:effectLst/>
                <a:latin typeface="+mn-lt"/>
                <a:cs typeface="Arial" panose="020B0604020202020204" pitchFamily="34" charset="0"/>
                <a:hlinkClick r:id="rId4"/>
              </a:rPr>
              <a:t>Physics Informed RNN-DCT Networks for Time-Dependent Partial Differential Equations </a:t>
            </a:r>
            <a:endParaRPr lang="en-US" sz="3600" u="sng" dirty="0">
              <a:solidFill>
                <a:srgbClr val="76B900"/>
              </a:solidFill>
              <a:latin typeface="+mn-lt"/>
              <a:cs typeface="Arial" panose="020B0604020202020204" pitchFamily="34" charset="0"/>
            </a:endParaRPr>
          </a:p>
          <a:p>
            <a:pPr algn="l" rtl="0" fontAlgn="base"/>
            <a:r>
              <a:rPr lang="en-US" sz="4000" b="0" i="0" dirty="0">
                <a:solidFill>
                  <a:srgbClr val="FFFFFF"/>
                </a:solidFill>
                <a:effectLst/>
                <a:latin typeface="+mn-lt"/>
                <a:cs typeface="Arial" panose="020B0604020202020204" pitchFamily="34" charset="0"/>
              </a:rPr>
              <a:t>​</a:t>
            </a:r>
            <a:r>
              <a:rPr lang="en-US" sz="4000" b="0" i="0" u="none" strike="noStrike" dirty="0">
                <a:solidFill>
                  <a:srgbClr val="000000"/>
                </a:solidFill>
                <a:effectLst/>
                <a:latin typeface="+mn-lt"/>
                <a:cs typeface="Arial" panose="020B0604020202020204" pitchFamily="34" charset="0"/>
              </a:rPr>
              <a:t> Talks:</a:t>
            </a:r>
            <a:r>
              <a:rPr lang="en-US" sz="4000" b="0" i="0" dirty="0">
                <a:solidFill>
                  <a:srgbClr val="FFFFFF"/>
                </a:solidFill>
                <a:effectLst/>
                <a:latin typeface="+mn-lt"/>
                <a:cs typeface="Arial" panose="020B0604020202020204" pitchFamily="34" charset="0"/>
              </a:rPr>
              <a:t>​</a:t>
            </a:r>
          </a:p>
          <a:p>
            <a:pPr lvl="1" fontAlgn="base"/>
            <a:r>
              <a:rPr lang="en-US" sz="3600" b="0" i="0" u="sng" strike="noStrike" dirty="0">
                <a:solidFill>
                  <a:srgbClr val="76B900"/>
                </a:solidFill>
                <a:effectLst/>
                <a:latin typeface="+mn-lt"/>
                <a:cs typeface="Arial" panose="020B0604020202020204" pitchFamily="34" charset="0"/>
                <a:hlinkClick r:id="rId5"/>
              </a:rPr>
              <a:t>A Novel Framework for Physics based Machine Learning in Science &amp; Engineering Domains</a:t>
            </a:r>
            <a:r>
              <a:rPr lang="en-US" sz="3600" b="0" i="0" dirty="0">
                <a:solidFill>
                  <a:srgbClr val="FFFFFF"/>
                </a:solidFill>
                <a:effectLst/>
                <a:latin typeface="+mn-lt"/>
                <a:cs typeface="Arial" panose="020B0604020202020204" pitchFamily="34" charset="0"/>
              </a:rPr>
              <a:t>​</a:t>
            </a:r>
          </a:p>
          <a:p>
            <a:pPr lvl="1" fontAlgn="base"/>
            <a:r>
              <a:rPr lang="en-US" sz="3600" b="0" i="0" u="sng" strike="noStrike" dirty="0">
                <a:solidFill>
                  <a:srgbClr val="76B900"/>
                </a:solidFill>
                <a:effectLst/>
                <a:latin typeface="+mn-lt"/>
                <a:cs typeface="Arial" panose="020B0604020202020204" pitchFamily="34" charset="0"/>
                <a:hlinkClick r:id="rId6"/>
              </a:rPr>
              <a:t>Accelerate HPC Simulations at Scale with Physics-informed Neural Networks and NVIDIA GPUs on AWS</a:t>
            </a:r>
            <a:r>
              <a:rPr lang="en-US" sz="3600" b="0" i="0" dirty="0">
                <a:solidFill>
                  <a:srgbClr val="FFFFFF"/>
                </a:solidFill>
                <a:effectLst/>
                <a:latin typeface="+mn-lt"/>
                <a:cs typeface="Arial" panose="020B0604020202020204" pitchFamily="34" charset="0"/>
              </a:rPr>
              <a:t>​</a:t>
            </a:r>
          </a:p>
          <a:p>
            <a:pPr lvl="1" fontAlgn="base"/>
            <a:r>
              <a:rPr lang="en-US" sz="3600" b="0" i="0" u="sng" strike="noStrike" dirty="0">
                <a:solidFill>
                  <a:srgbClr val="76B900"/>
                </a:solidFill>
                <a:effectLst/>
                <a:latin typeface="+mn-lt"/>
                <a:cs typeface="Arial" panose="020B0604020202020204" pitchFamily="34" charset="0"/>
                <a:hlinkClick r:id="rId7"/>
              </a:rPr>
              <a:t>Toward Developing High Reynolds Number, Compressible, Reacting Flows in Modulus</a:t>
            </a:r>
            <a:r>
              <a:rPr lang="en-US" sz="3600" b="0" i="0" dirty="0">
                <a:solidFill>
                  <a:srgbClr val="FFFFFF"/>
                </a:solidFill>
                <a:effectLst/>
                <a:latin typeface="+mn-lt"/>
                <a:cs typeface="Arial" panose="020B0604020202020204" pitchFamily="34" charset="0"/>
              </a:rPr>
              <a:t>​</a:t>
            </a:r>
          </a:p>
          <a:p>
            <a:pPr lvl="1" fontAlgn="base"/>
            <a:r>
              <a:rPr lang="en-US" sz="3600" b="0" i="0" u="sng" strike="noStrike" dirty="0">
                <a:solidFill>
                  <a:srgbClr val="76B900"/>
                </a:solidFill>
                <a:effectLst/>
                <a:latin typeface="+mn-lt"/>
                <a:cs typeface="Arial" panose="020B0604020202020204" pitchFamily="34" charset="0"/>
                <a:hlinkClick r:id="rId8"/>
              </a:rPr>
              <a:t>Physics-informed Neural Networks for Wave Propagation Using NVIDIA Modulus</a:t>
            </a:r>
            <a:r>
              <a:rPr lang="en-US" sz="3600" b="0" i="0" dirty="0">
                <a:solidFill>
                  <a:srgbClr val="FFFFFF"/>
                </a:solidFill>
                <a:effectLst/>
                <a:latin typeface="+mn-lt"/>
                <a:cs typeface="Arial" panose="020B0604020202020204" pitchFamily="34" charset="0"/>
              </a:rPr>
              <a:t>​</a:t>
            </a:r>
          </a:p>
          <a:p>
            <a:pPr lvl="1" fontAlgn="base"/>
            <a:r>
              <a:rPr lang="en-US" sz="3600" b="0" i="0" u="sng" strike="noStrike" dirty="0">
                <a:solidFill>
                  <a:srgbClr val="76B900"/>
                </a:solidFill>
                <a:effectLst/>
                <a:latin typeface="+mn-lt"/>
                <a:cs typeface="Arial" panose="020B0604020202020204" pitchFamily="34" charset="0"/>
                <a:hlinkClick r:id="rId9"/>
              </a:rPr>
              <a:t>Uncertainty Quantification for Transport in Porous Media Using Parameterized Physics Informed Neural Networks</a:t>
            </a:r>
            <a:r>
              <a:rPr lang="en-US" sz="3600" b="0" i="0" dirty="0">
                <a:solidFill>
                  <a:srgbClr val="FFFFFF"/>
                </a:solidFill>
                <a:effectLst/>
                <a:latin typeface="+mn-lt"/>
                <a:cs typeface="Arial" panose="020B0604020202020204" pitchFamily="34" charset="0"/>
              </a:rPr>
              <a:t>​</a:t>
            </a:r>
          </a:p>
          <a:p>
            <a:pPr lvl="1" fontAlgn="base"/>
            <a:r>
              <a:rPr lang="en-US" sz="3600" b="0" i="0" u="sng" strike="noStrike" dirty="0">
                <a:solidFill>
                  <a:srgbClr val="76B900"/>
                </a:solidFill>
                <a:effectLst/>
                <a:latin typeface="+mn-lt"/>
                <a:cs typeface="Arial" panose="020B0604020202020204" pitchFamily="34" charset="0"/>
                <a:hlinkClick r:id="rId10"/>
              </a:rPr>
              <a:t>Using Physics-Informed Neural Networks and Modulus to Accelerate Product Development</a:t>
            </a:r>
            <a:r>
              <a:rPr lang="en-US" sz="3600" b="0" i="0" dirty="0">
                <a:solidFill>
                  <a:srgbClr val="FFFFFF"/>
                </a:solidFill>
                <a:effectLst/>
                <a:latin typeface="+mn-lt"/>
                <a:cs typeface="Arial" panose="020B0604020202020204" pitchFamily="34" charset="0"/>
              </a:rPr>
              <a:t>​</a:t>
            </a:r>
          </a:p>
          <a:p>
            <a:pPr lvl="1" fontAlgn="base"/>
            <a:r>
              <a:rPr lang="en-US" sz="3600" b="0" i="0" u="sng" strike="noStrike" dirty="0">
                <a:solidFill>
                  <a:srgbClr val="76B900"/>
                </a:solidFill>
                <a:effectLst/>
                <a:latin typeface="+mn-lt"/>
                <a:cs typeface="Arial" panose="020B0604020202020204" pitchFamily="34" charset="0"/>
                <a:hlinkClick r:id="rId11"/>
              </a:rPr>
              <a:t>Physics-Informed Neural Networks for Mechanics of Heterogenous Media</a:t>
            </a:r>
            <a:r>
              <a:rPr lang="en-US" sz="3600" b="0" i="0" dirty="0">
                <a:solidFill>
                  <a:srgbClr val="FFFFFF"/>
                </a:solidFill>
                <a:effectLst/>
                <a:latin typeface="+mn-lt"/>
                <a:cs typeface="Arial" panose="020B0604020202020204" pitchFamily="34" charset="0"/>
              </a:rPr>
              <a:t>​</a:t>
            </a:r>
          </a:p>
          <a:p>
            <a:pPr lvl="1" fontAlgn="base"/>
            <a:r>
              <a:rPr lang="en-US" sz="3600" b="0" i="0" u="sng" strike="noStrike" dirty="0">
                <a:solidFill>
                  <a:srgbClr val="76B900"/>
                </a:solidFill>
                <a:effectLst/>
                <a:latin typeface="+mn-lt"/>
                <a:cs typeface="Arial" panose="020B0604020202020204" pitchFamily="34" charset="0"/>
                <a:hlinkClick r:id="rId12"/>
              </a:rPr>
              <a:t>Hybrid Physics-Informed Neural Networks for Digital Twin in Prognosis and Health Management</a:t>
            </a:r>
            <a:r>
              <a:rPr lang="en-US" sz="3600" b="0" i="0" dirty="0">
                <a:solidFill>
                  <a:srgbClr val="FFFFFF"/>
                </a:solidFill>
                <a:effectLst/>
                <a:latin typeface="+mn-lt"/>
                <a:cs typeface="Arial" panose="020B0604020202020204" pitchFamily="34" charset="0"/>
              </a:rPr>
              <a:t>​</a:t>
            </a:r>
          </a:p>
          <a:p>
            <a:pPr lvl="1" fontAlgn="base"/>
            <a:r>
              <a:rPr lang="en-US" sz="3600" b="0" i="0" u="sng" strike="noStrike" dirty="0">
                <a:solidFill>
                  <a:srgbClr val="76B900"/>
                </a:solidFill>
                <a:effectLst/>
                <a:latin typeface="+mn-lt"/>
                <a:cs typeface="Arial" panose="020B0604020202020204" pitchFamily="34" charset="0"/>
                <a:hlinkClick r:id="rId13"/>
              </a:rPr>
              <a:t>Physics-Informed Neural Network for Flow and Transport in Porous Media</a:t>
            </a:r>
            <a:r>
              <a:rPr lang="en-US" sz="3600" b="0" i="0" dirty="0">
                <a:solidFill>
                  <a:srgbClr val="FFFFFF"/>
                </a:solidFill>
                <a:effectLst/>
                <a:latin typeface="+mn-lt"/>
                <a:cs typeface="Arial" panose="020B0604020202020204" pitchFamily="34" charset="0"/>
              </a:rPr>
              <a:t>​</a:t>
            </a:r>
          </a:p>
          <a:p>
            <a:pPr lvl="1" fontAlgn="base"/>
            <a:r>
              <a:rPr lang="en-US" sz="3600" b="0" i="0" u="sng" strike="noStrike" dirty="0">
                <a:solidFill>
                  <a:srgbClr val="76B900"/>
                </a:solidFill>
                <a:effectLst/>
                <a:latin typeface="+mn-lt"/>
                <a:cs typeface="Arial" panose="020B0604020202020204" pitchFamily="34" charset="0"/>
                <a:hlinkClick r:id="rId14"/>
              </a:rPr>
              <a:t>AI-Accelerated Computational Science and Engineering Using Physics-Based Neural Networks</a:t>
            </a:r>
            <a:r>
              <a:rPr lang="en-US" sz="3600" b="0" i="0" dirty="0">
                <a:solidFill>
                  <a:srgbClr val="FFFFFF"/>
                </a:solidFill>
                <a:effectLst/>
                <a:latin typeface="+mn-lt"/>
                <a:cs typeface="Arial" panose="020B0604020202020204" pitchFamily="34" charset="0"/>
              </a:rPr>
              <a:t>​</a:t>
            </a:r>
          </a:p>
          <a:p>
            <a:pPr lvl="1" fontAlgn="base"/>
            <a:r>
              <a:rPr lang="en-US" sz="3600" b="0" i="0" u="sng" strike="noStrike" dirty="0">
                <a:solidFill>
                  <a:srgbClr val="76B900"/>
                </a:solidFill>
                <a:effectLst/>
                <a:latin typeface="+mn-lt"/>
                <a:cs typeface="Arial" panose="020B0604020202020204" pitchFamily="34" charset="0"/>
                <a:hlinkClick r:id="rId15"/>
              </a:rPr>
              <a:t>Cumulative Damage Models, Hybrid-Physics-Informed Neural Networks, and Digital </a:t>
            </a:r>
            <a:r>
              <a:rPr lang="en-US" sz="3600" b="0" i="0" u="sng" strike="noStrike" dirty="0" err="1">
                <a:solidFill>
                  <a:srgbClr val="76B900"/>
                </a:solidFill>
                <a:effectLst/>
                <a:latin typeface="+mn-lt"/>
                <a:cs typeface="Arial" panose="020B0604020202020204" pitchFamily="34" charset="0"/>
                <a:hlinkClick r:id="rId15"/>
              </a:rPr>
              <a:t>TwinsWWCumulative</a:t>
            </a:r>
            <a:r>
              <a:rPr lang="en-US" sz="3600" b="0" i="0" u="sng" strike="noStrike" dirty="0">
                <a:solidFill>
                  <a:srgbClr val="76B900"/>
                </a:solidFill>
                <a:effectLst/>
                <a:latin typeface="+mn-lt"/>
                <a:cs typeface="Arial" panose="020B0604020202020204" pitchFamily="34" charset="0"/>
                <a:hlinkClick r:id="rId15"/>
              </a:rPr>
              <a:t> Damage Models, Hybrid-Physics-Informed Neural Networks, and Digital Twins</a:t>
            </a:r>
            <a:r>
              <a:rPr lang="en-US" sz="3600" b="0" i="0" dirty="0">
                <a:solidFill>
                  <a:srgbClr val="FFFFFF"/>
                </a:solidFill>
                <a:effectLst/>
                <a:latin typeface="+mn-lt"/>
                <a:cs typeface="Arial" panose="020B0604020202020204" pitchFamily="34" charset="0"/>
              </a:rPr>
              <a:t>​</a:t>
            </a:r>
          </a:p>
          <a:p>
            <a:pPr lvl="1" fontAlgn="base"/>
            <a:r>
              <a:rPr lang="en-US" sz="3600" b="0" i="0" u="sng" strike="noStrike" dirty="0">
                <a:solidFill>
                  <a:srgbClr val="76B900"/>
                </a:solidFill>
                <a:effectLst/>
                <a:latin typeface="+mn-lt"/>
                <a:cs typeface="Arial" panose="020B0604020202020204" pitchFamily="34" charset="0"/>
                <a:hlinkClick r:id="rId16"/>
              </a:rPr>
              <a:t>NVIDIA Modulus - Accelerating Scientific &amp; Engineering Simulation workflows with AI</a:t>
            </a:r>
            <a:r>
              <a:rPr lang="en-US" sz="3600" b="0" i="0" dirty="0">
                <a:solidFill>
                  <a:srgbClr val="FFFFFF"/>
                </a:solidFill>
                <a:effectLst/>
                <a:latin typeface="+mn-lt"/>
                <a:cs typeface="Arial" panose="020B0604020202020204" pitchFamily="34" charset="0"/>
              </a:rPr>
              <a:t>​</a:t>
            </a:r>
          </a:p>
          <a:p>
            <a:pPr algn="l" rtl="0" fontAlgn="base"/>
            <a:r>
              <a:rPr lang="en-US" sz="4000" b="0" i="0" u="none" strike="noStrike" dirty="0">
                <a:solidFill>
                  <a:srgbClr val="000000"/>
                </a:solidFill>
                <a:effectLst/>
                <a:latin typeface="+mn-lt"/>
                <a:cs typeface="Arial" panose="020B0604020202020204" pitchFamily="34" charset="0"/>
              </a:rPr>
              <a:t>Podcast:</a:t>
            </a:r>
            <a:r>
              <a:rPr lang="en-US" sz="4000" b="0" i="0" dirty="0">
                <a:solidFill>
                  <a:srgbClr val="FFFFFF"/>
                </a:solidFill>
                <a:effectLst/>
                <a:latin typeface="+mn-lt"/>
                <a:cs typeface="Arial" panose="020B0604020202020204" pitchFamily="34" charset="0"/>
              </a:rPr>
              <a:t>​</a:t>
            </a:r>
          </a:p>
          <a:p>
            <a:pPr lvl="1" fontAlgn="base"/>
            <a:r>
              <a:rPr lang="en-US" sz="3600" b="0" i="0" u="sng" strike="noStrike" dirty="0">
                <a:solidFill>
                  <a:srgbClr val="76B900"/>
                </a:solidFill>
                <a:effectLst/>
                <a:latin typeface="+mn-lt"/>
                <a:cs typeface="Arial" panose="020B0604020202020204" pitchFamily="34" charset="0"/>
                <a:hlinkClick r:id="rId17"/>
              </a:rPr>
              <a:t>AI Physics Simulation Toolkit SimNet &amp; PINNs</a:t>
            </a:r>
            <a:r>
              <a:rPr lang="en-US" sz="3600" b="0" i="0" dirty="0">
                <a:solidFill>
                  <a:srgbClr val="FFFFFF"/>
                </a:solidFill>
                <a:effectLst/>
                <a:latin typeface="+mn-lt"/>
                <a:cs typeface="Arial" panose="020B0604020202020204" pitchFamily="34" charset="0"/>
              </a:rPr>
              <a:t>​</a:t>
            </a:r>
          </a:p>
          <a:p>
            <a:pPr fontAlgn="base"/>
            <a:endParaRPr lang="en-US" sz="4000" b="0" i="0" dirty="0">
              <a:solidFill>
                <a:srgbClr val="FFFFFF"/>
              </a:solidFill>
              <a:effectLst/>
              <a:latin typeface="+mn-lt"/>
              <a:cs typeface="Arial" panose="020B0604020202020204" pitchFamily="34" charset="0"/>
            </a:endParaRPr>
          </a:p>
          <a:p>
            <a:endParaRPr lang="en-US" sz="4000" dirty="0">
              <a:latin typeface="+mn-lt"/>
              <a:cs typeface="Arial" panose="020B0604020202020204" pitchFamily="34" charset="0"/>
            </a:endParaRPr>
          </a:p>
        </p:txBody>
      </p:sp>
    </p:spTree>
    <p:extLst>
      <p:ext uri="{BB962C8B-B14F-4D97-AF65-F5344CB8AC3E}">
        <p14:creationId xmlns:p14="http://schemas.microsoft.com/office/powerpoint/2010/main" val="38744654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27888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40260-498E-5F3F-8A3C-94F15B6FB9B1}"/>
              </a:ext>
            </a:extLst>
          </p:cNvPr>
          <p:cNvSpPr>
            <a:spLocks noGrp="1"/>
          </p:cNvSpPr>
          <p:nvPr>
            <p:ph type="title"/>
          </p:nvPr>
        </p:nvSpPr>
        <p:spPr/>
        <p:txBody>
          <a:bodyPr/>
          <a:lstStyle/>
          <a:p>
            <a:r>
              <a:rPr lang="en-US" dirty="0"/>
              <a:t>Darcy Flow – Fourier Neural Operators (FNO)</a:t>
            </a:r>
          </a:p>
        </p:txBody>
      </p:sp>
      <p:sp>
        <p:nvSpPr>
          <p:cNvPr id="3" name="Text Placeholder 2">
            <a:extLst>
              <a:ext uri="{FF2B5EF4-FFF2-40B4-BE49-F238E27FC236}">
                <a16:creationId xmlns:a16="http://schemas.microsoft.com/office/drawing/2014/main" id="{F3F78B9F-075F-EE22-6B55-58461D9DDE35}"/>
              </a:ext>
            </a:extLst>
          </p:cNvPr>
          <p:cNvSpPr>
            <a:spLocks noGrp="1"/>
          </p:cNvSpPr>
          <p:nvPr>
            <p:ph type="body" sz="quarter" idx="10"/>
          </p:nvPr>
        </p:nvSpPr>
        <p:spPr/>
        <p:txBody>
          <a:bodyPr/>
          <a:lstStyle/>
          <a:p>
            <a:r>
              <a:rPr lang="en-US" dirty="0"/>
              <a:t>Code Snippets</a:t>
            </a:r>
          </a:p>
        </p:txBody>
      </p:sp>
      <p:pic>
        <p:nvPicPr>
          <p:cNvPr id="7" name="Picture 6">
            <a:extLst>
              <a:ext uri="{FF2B5EF4-FFF2-40B4-BE49-F238E27FC236}">
                <a16:creationId xmlns:a16="http://schemas.microsoft.com/office/drawing/2014/main" id="{B808CD26-5782-C5BC-B9D5-DCC1B07A3E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3650" y="3338528"/>
            <a:ext cx="22238119" cy="376614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B52D67B-BBA3-5DB6-6DED-783D6D9BD2CE}"/>
              </a:ext>
            </a:extLst>
          </p:cNvPr>
          <p:cNvPicPr>
            <a:picLocks noChangeAspect="1"/>
          </p:cNvPicPr>
          <p:nvPr/>
        </p:nvPicPr>
        <p:blipFill>
          <a:blip r:embed="rId4"/>
          <a:stretch>
            <a:fillRect/>
          </a:stretch>
        </p:blipFill>
        <p:spPr>
          <a:xfrm>
            <a:off x="2584124" y="7691212"/>
            <a:ext cx="13984456" cy="11556230"/>
          </a:xfrm>
          <a:prstGeom prst="rect">
            <a:avLst/>
          </a:prstGeom>
        </p:spPr>
      </p:pic>
      <p:pic>
        <p:nvPicPr>
          <p:cNvPr id="11" name="Picture 10">
            <a:extLst>
              <a:ext uri="{FF2B5EF4-FFF2-40B4-BE49-F238E27FC236}">
                <a16:creationId xmlns:a16="http://schemas.microsoft.com/office/drawing/2014/main" id="{62FF6433-ED2A-04B6-3D7D-84B31866D635}"/>
              </a:ext>
            </a:extLst>
          </p:cNvPr>
          <p:cNvPicPr>
            <a:picLocks noChangeAspect="1"/>
          </p:cNvPicPr>
          <p:nvPr/>
        </p:nvPicPr>
        <p:blipFill>
          <a:blip r:embed="rId5"/>
          <a:stretch>
            <a:fillRect/>
          </a:stretch>
        </p:blipFill>
        <p:spPr>
          <a:xfrm>
            <a:off x="25937259" y="3895344"/>
            <a:ext cx="7178090" cy="14827577"/>
          </a:xfrm>
          <a:prstGeom prst="rect">
            <a:avLst/>
          </a:prstGeom>
        </p:spPr>
      </p:pic>
      <p:sp>
        <p:nvSpPr>
          <p:cNvPr id="12" name="Rectangle: Rounded Corners 11">
            <a:extLst>
              <a:ext uri="{FF2B5EF4-FFF2-40B4-BE49-F238E27FC236}">
                <a16:creationId xmlns:a16="http://schemas.microsoft.com/office/drawing/2014/main" id="{F8C84F42-2ABB-F73A-304E-54FD3A5FB1DF}"/>
              </a:ext>
            </a:extLst>
          </p:cNvPr>
          <p:cNvSpPr/>
          <p:nvPr/>
        </p:nvSpPr>
        <p:spPr>
          <a:xfrm>
            <a:off x="2584124" y="8818107"/>
            <a:ext cx="18049352" cy="7371006"/>
          </a:xfrm>
          <a:prstGeom prst="roundRect">
            <a:avLst>
              <a:gd name="adj" fmla="val 2548"/>
            </a:avLst>
          </a:prstGeom>
          <a:noFill/>
          <a:ln w="381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9FC542CD-24C4-93EA-68BE-274833933A12}"/>
              </a:ext>
            </a:extLst>
          </p:cNvPr>
          <p:cNvSpPr txBox="1"/>
          <p:nvPr/>
        </p:nvSpPr>
        <p:spPr>
          <a:xfrm>
            <a:off x="16568580" y="11472558"/>
            <a:ext cx="4064896" cy="2062103"/>
          </a:xfrm>
          <a:prstGeom prst="rect">
            <a:avLst/>
          </a:prstGeom>
          <a:noFill/>
        </p:spPr>
        <p:txBody>
          <a:bodyPr wrap="square" rtlCol="0">
            <a:spAutoFit/>
          </a:bodyPr>
          <a:lstStyle/>
          <a:p>
            <a:pPr algn="ctr"/>
            <a:r>
              <a:rPr lang="en-US" sz="3200" dirty="0">
                <a:solidFill>
                  <a:schemeClr val="bg1"/>
                </a:solidFill>
              </a:rPr>
              <a:t>Lazy data loading (in addition to eager loading) available for large datasets</a:t>
            </a:r>
            <a:endParaRPr lang="en-US" sz="3200" b="1" dirty="0">
              <a:solidFill>
                <a:schemeClr val="bg1"/>
              </a:solidFill>
            </a:endParaRPr>
          </a:p>
        </p:txBody>
      </p:sp>
      <p:sp>
        <p:nvSpPr>
          <p:cNvPr id="14" name="Rectangle: Rounded Corners 13">
            <a:extLst>
              <a:ext uri="{FF2B5EF4-FFF2-40B4-BE49-F238E27FC236}">
                <a16:creationId xmlns:a16="http://schemas.microsoft.com/office/drawing/2014/main" id="{8952CF85-C3A0-F46E-3023-79BF36B08300}"/>
              </a:ext>
            </a:extLst>
          </p:cNvPr>
          <p:cNvSpPr/>
          <p:nvPr/>
        </p:nvSpPr>
        <p:spPr>
          <a:xfrm>
            <a:off x="2595267" y="16189112"/>
            <a:ext cx="18049352" cy="3008802"/>
          </a:xfrm>
          <a:prstGeom prst="roundRect">
            <a:avLst>
              <a:gd name="adj" fmla="val 5747"/>
            </a:avLst>
          </a:prstGeom>
          <a:noFill/>
          <a:ln w="381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A52939F9-3570-CCFA-AE66-FAF979E4A3FF}"/>
              </a:ext>
            </a:extLst>
          </p:cNvPr>
          <p:cNvSpPr txBox="1"/>
          <p:nvPr/>
        </p:nvSpPr>
        <p:spPr>
          <a:xfrm>
            <a:off x="16568580" y="16615211"/>
            <a:ext cx="4064896" cy="2062103"/>
          </a:xfrm>
          <a:prstGeom prst="rect">
            <a:avLst/>
          </a:prstGeom>
          <a:noFill/>
        </p:spPr>
        <p:txBody>
          <a:bodyPr wrap="square" rtlCol="0">
            <a:spAutoFit/>
          </a:bodyPr>
          <a:lstStyle/>
          <a:p>
            <a:pPr algn="ctr"/>
            <a:r>
              <a:rPr lang="en-US" sz="3200" dirty="0">
                <a:solidFill>
                  <a:schemeClr val="bg1"/>
                </a:solidFill>
              </a:rPr>
              <a:t>Instantiate the FNO model. Network parameters handled in configs.</a:t>
            </a:r>
            <a:endParaRPr lang="en-US" sz="3200" b="1" dirty="0">
              <a:solidFill>
                <a:schemeClr val="bg1"/>
              </a:solidFill>
            </a:endParaRPr>
          </a:p>
        </p:txBody>
      </p:sp>
      <p:sp>
        <p:nvSpPr>
          <p:cNvPr id="16" name="TextBox 15">
            <a:extLst>
              <a:ext uri="{FF2B5EF4-FFF2-40B4-BE49-F238E27FC236}">
                <a16:creationId xmlns:a16="http://schemas.microsoft.com/office/drawing/2014/main" id="{86E93B2B-ECFA-84D2-08B7-9736FE507BDB}"/>
              </a:ext>
            </a:extLst>
          </p:cNvPr>
          <p:cNvSpPr txBox="1"/>
          <p:nvPr/>
        </p:nvSpPr>
        <p:spPr>
          <a:xfrm>
            <a:off x="25937259" y="18722921"/>
            <a:ext cx="7823351" cy="1077218"/>
          </a:xfrm>
          <a:prstGeom prst="rect">
            <a:avLst/>
          </a:prstGeom>
          <a:noFill/>
        </p:spPr>
        <p:txBody>
          <a:bodyPr wrap="square" rtlCol="0">
            <a:spAutoFit/>
          </a:bodyPr>
          <a:lstStyle/>
          <a:p>
            <a:pPr algn="ctr"/>
            <a:r>
              <a:rPr lang="en-US" sz="3200" dirty="0">
                <a:solidFill>
                  <a:schemeClr val="bg1"/>
                </a:solidFill>
              </a:rPr>
              <a:t>Hydra configs for the Darcy FNO problem</a:t>
            </a:r>
            <a:endParaRPr lang="en-US" sz="3200" b="1" dirty="0">
              <a:solidFill>
                <a:schemeClr val="bg1"/>
              </a:solidFill>
            </a:endParaRPr>
          </a:p>
        </p:txBody>
      </p:sp>
    </p:spTree>
    <p:extLst>
      <p:ext uri="{BB962C8B-B14F-4D97-AF65-F5344CB8AC3E}">
        <p14:creationId xmlns:p14="http://schemas.microsoft.com/office/powerpoint/2010/main" val="27009908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CE0382-6CFC-1F06-7A0C-EB3F70794AC0}"/>
              </a:ext>
            </a:extLst>
          </p:cNvPr>
          <p:cNvPicPr>
            <a:picLocks noChangeAspect="1"/>
          </p:cNvPicPr>
          <p:nvPr/>
        </p:nvPicPr>
        <p:blipFill>
          <a:blip r:embed="rId3"/>
          <a:stretch>
            <a:fillRect/>
          </a:stretch>
        </p:blipFill>
        <p:spPr>
          <a:xfrm>
            <a:off x="2595267" y="6651382"/>
            <a:ext cx="12944133" cy="12546532"/>
          </a:xfrm>
          <a:prstGeom prst="rect">
            <a:avLst/>
          </a:prstGeom>
        </p:spPr>
      </p:pic>
      <p:sp>
        <p:nvSpPr>
          <p:cNvPr id="2" name="Title 1">
            <a:extLst>
              <a:ext uri="{FF2B5EF4-FFF2-40B4-BE49-F238E27FC236}">
                <a16:creationId xmlns:a16="http://schemas.microsoft.com/office/drawing/2014/main" id="{ADE40260-498E-5F3F-8A3C-94F15B6FB9B1}"/>
              </a:ext>
            </a:extLst>
          </p:cNvPr>
          <p:cNvSpPr>
            <a:spLocks noGrp="1"/>
          </p:cNvSpPr>
          <p:nvPr>
            <p:ph type="title"/>
          </p:nvPr>
        </p:nvSpPr>
        <p:spPr/>
        <p:txBody>
          <a:bodyPr/>
          <a:lstStyle/>
          <a:p>
            <a:r>
              <a:rPr lang="en-US" dirty="0"/>
              <a:t>Darcy Flow – Fourier Neural Operators (FNO)</a:t>
            </a:r>
          </a:p>
        </p:txBody>
      </p:sp>
      <p:sp>
        <p:nvSpPr>
          <p:cNvPr id="3" name="Text Placeholder 2">
            <a:extLst>
              <a:ext uri="{FF2B5EF4-FFF2-40B4-BE49-F238E27FC236}">
                <a16:creationId xmlns:a16="http://schemas.microsoft.com/office/drawing/2014/main" id="{F3F78B9F-075F-EE22-6B55-58461D9DDE35}"/>
              </a:ext>
            </a:extLst>
          </p:cNvPr>
          <p:cNvSpPr>
            <a:spLocks noGrp="1"/>
          </p:cNvSpPr>
          <p:nvPr>
            <p:ph type="body" sz="quarter" idx="10"/>
          </p:nvPr>
        </p:nvSpPr>
        <p:spPr/>
        <p:txBody>
          <a:bodyPr/>
          <a:lstStyle/>
          <a:p>
            <a:r>
              <a:rPr lang="en-US" dirty="0"/>
              <a:t>Code Snippets</a:t>
            </a:r>
          </a:p>
        </p:txBody>
      </p:sp>
      <p:sp>
        <p:nvSpPr>
          <p:cNvPr id="12" name="Rectangle: Rounded Corners 11">
            <a:extLst>
              <a:ext uri="{FF2B5EF4-FFF2-40B4-BE49-F238E27FC236}">
                <a16:creationId xmlns:a16="http://schemas.microsoft.com/office/drawing/2014/main" id="{F8C84F42-2ABB-F73A-304E-54FD3A5FB1DF}"/>
              </a:ext>
            </a:extLst>
          </p:cNvPr>
          <p:cNvSpPr/>
          <p:nvPr/>
        </p:nvSpPr>
        <p:spPr>
          <a:xfrm>
            <a:off x="2584124" y="8096212"/>
            <a:ext cx="18049352" cy="3956119"/>
          </a:xfrm>
          <a:prstGeom prst="roundRect">
            <a:avLst>
              <a:gd name="adj" fmla="val 2548"/>
            </a:avLst>
          </a:prstGeom>
          <a:noFill/>
          <a:ln w="381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9FC542CD-24C4-93EA-68BE-274833933A12}"/>
              </a:ext>
            </a:extLst>
          </p:cNvPr>
          <p:cNvSpPr txBox="1"/>
          <p:nvPr/>
        </p:nvSpPr>
        <p:spPr>
          <a:xfrm>
            <a:off x="15539400" y="9748391"/>
            <a:ext cx="5082933" cy="1077218"/>
          </a:xfrm>
          <a:prstGeom prst="rect">
            <a:avLst/>
          </a:prstGeom>
          <a:noFill/>
        </p:spPr>
        <p:txBody>
          <a:bodyPr wrap="square" rtlCol="0">
            <a:spAutoFit/>
          </a:bodyPr>
          <a:lstStyle/>
          <a:p>
            <a:pPr algn="ctr"/>
            <a:r>
              <a:rPr lang="en-US" sz="3200" dirty="0">
                <a:solidFill>
                  <a:schemeClr val="bg1"/>
                </a:solidFill>
              </a:rPr>
              <a:t>Supervised grid constraints </a:t>
            </a:r>
          </a:p>
        </p:txBody>
      </p:sp>
      <p:sp>
        <p:nvSpPr>
          <p:cNvPr id="14" name="Rectangle: Rounded Corners 13">
            <a:extLst>
              <a:ext uri="{FF2B5EF4-FFF2-40B4-BE49-F238E27FC236}">
                <a16:creationId xmlns:a16="http://schemas.microsoft.com/office/drawing/2014/main" id="{8952CF85-C3A0-F46E-3023-79BF36B08300}"/>
              </a:ext>
            </a:extLst>
          </p:cNvPr>
          <p:cNvSpPr/>
          <p:nvPr/>
        </p:nvSpPr>
        <p:spPr>
          <a:xfrm>
            <a:off x="2595267" y="12414318"/>
            <a:ext cx="18049352" cy="3956118"/>
          </a:xfrm>
          <a:prstGeom prst="roundRect">
            <a:avLst>
              <a:gd name="adj" fmla="val 2548"/>
            </a:avLst>
          </a:prstGeom>
          <a:noFill/>
          <a:ln w="381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A52939F9-3570-CCFA-AE66-FAF979E4A3FF}"/>
              </a:ext>
            </a:extLst>
          </p:cNvPr>
          <p:cNvSpPr txBox="1"/>
          <p:nvPr/>
        </p:nvSpPr>
        <p:spPr>
          <a:xfrm>
            <a:off x="15550543" y="14099989"/>
            <a:ext cx="5071790" cy="584775"/>
          </a:xfrm>
          <a:prstGeom prst="rect">
            <a:avLst/>
          </a:prstGeom>
          <a:noFill/>
        </p:spPr>
        <p:txBody>
          <a:bodyPr wrap="square" rtlCol="0">
            <a:spAutoFit/>
          </a:bodyPr>
          <a:lstStyle/>
          <a:p>
            <a:pPr algn="ctr"/>
            <a:r>
              <a:rPr lang="en-US" sz="3200" dirty="0">
                <a:solidFill>
                  <a:schemeClr val="bg1"/>
                </a:solidFill>
              </a:rPr>
              <a:t>Grid Validators</a:t>
            </a:r>
            <a:endParaRPr lang="en-US" sz="3200" b="1" dirty="0">
              <a:solidFill>
                <a:schemeClr val="bg1"/>
              </a:solidFill>
            </a:endParaRPr>
          </a:p>
        </p:txBody>
      </p:sp>
      <p:sp>
        <p:nvSpPr>
          <p:cNvPr id="18" name="Content Placeholder 3">
            <a:extLst>
              <a:ext uri="{FF2B5EF4-FFF2-40B4-BE49-F238E27FC236}">
                <a16:creationId xmlns:a16="http://schemas.microsoft.com/office/drawing/2014/main" id="{611B9487-F489-B417-291C-0FC0EA84F20E}"/>
              </a:ext>
            </a:extLst>
          </p:cNvPr>
          <p:cNvSpPr>
            <a:spLocks noGrp="1"/>
          </p:cNvSpPr>
          <p:nvPr>
            <p:ph idx="1"/>
          </p:nvPr>
        </p:nvSpPr>
        <p:spPr>
          <a:xfrm>
            <a:off x="21921536" y="4846320"/>
            <a:ext cx="12139863" cy="13651992"/>
          </a:xfrm>
        </p:spPr>
        <p:txBody>
          <a:bodyPr/>
          <a:lstStyle/>
          <a:p>
            <a:pPr fontAlgn="base"/>
            <a:r>
              <a:rPr lang="en-US" dirty="0"/>
              <a:t>Note</a:t>
            </a:r>
          </a:p>
          <a:p>
            <a:pPr lvl="1" fontAlgn="base"/>
            <a:r>
              <a:rPr lang="en-US" dirty="0"/>
              <a:t>The constraint will construct the data loader automatically.</a:t>
            </a:r>
          </a:p>
          <a:p>
            <a:pPr lvl="1" fontAlgn="base"/>
            <a:r>
              <a:rPr lang="en-US" dirty="0"/>
              <a:t>Modulus constraints can instantly be scaled to multi-node/multi-GPU training.</a:t>
            </a:r>
          </a:p>
          <a:p>
            <a:pPr lvl="1" fontAlgn="base"/>
            <a:r>
              <a:rPr lang="en-US" dirty="0"/>
              <a:t>Optimizations such as torch script/CUDA graphs will be performed under-the-hood. </a:t>
            </a:r>
          </a:p>
          <a:p>
            <a:pPr lvl="1" fontAlgn="base"/>
            <a:r>
              <a:rPr lang="en-US" dirty="0"/>
              <a:t>Batch size is controlled in the Hydra configuration file.</a:t>
            </a:r>
          </a:p>
          <a:p>
            <a:pPr fontAlgn="base"/>
            <a:r>
              <a:rPr lang="en-US" dirty="0"/>
              <a:t>These are the two core components of setting up basic data-driven problem in Modulus.  </a:t>
            </a:r>
          </a:p>
          <a:p>
            <a:pPr fontAlgn="base"/>
            <a:endParaRPr lang="en-US" dirty="0"/>
          </a:p>
        </p:txBody>
      </p:sp>
    </p:spTree>
    <p:extLst>
      <p:ext uri="{BB962C8B-B14F-4D97-AF65-F5344CB8AC3E}">
        <p14:creationId xmlns:p14="http://schemas.microsoft.com/office/powerpoint/2010/main" val="479897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EA9CBEE-8893-C10E-21C3-5FD793EE9BC0}"/>
              </a:ext>
            </a:extLst>
          </p:cNvPr>
          <p:cNvSpPr txBox="1"/>
          <p:nvPr/>
        </p:nvSpPr>
        <p:spPr>
          <a:xfrm>
            <a:off x="23729182" y="7193847"/>
            <a:ext cx="10809012" cy="618630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l" defTabSz="761970" rtl="0" fontAlgn="base">
              <a:spcBef>
                <a:spcPct val="0"/>
              </a:spcBef>
              <a:spcAft>
                <a:spcPct val="0"/>
              </a:spcAft>
              <a:defRPr kern="1200">
                <a:solidFill>
                  <a:schemeClr val="lt1"/>
                </a:solidFill>
                <a:latin typeface="+mn-lt"/>
                <a:ea typeface="+mn-ea"/>
                <a:cs typeface="+mn-cs"/>
              </a:defRPr>
            </a:lvl1pPr>
            <a:lvl2pPr marL="761970" algn="l" defTabSz="761970" rtl="0" fontAlgn="base">
              <a:spcBef>
                <a:spcPct val="0"/>
              </a:spcBef>
              <a:spcAft>
                <a:spcPct val="0"/>
              </a:spcAft>
              <a:defRPr kern="1200">
                <a:solidFill>
                  <a:schemeClr val="lt1"/>
                </a:solidFill>
                <a:latin typeface="+mn-lt"/>
                <a:ea typeface="+mn-ea"/>
                <a:cs typeface="+mn-cs"/>
              </a:defRPr>
            </a:lvl2pPr>
            <a:lvl3pPr marL="1523939" algn="l" defTabSz="761970" rtl="0" fontAlgn="base">
              <a:spcBef>
                <a:spcPct val="0"/>
              </a:spcBef>
              <a:spcAft>
                <a:spcPct val="0"/>
              </a:spcAft>
              <a:defRPr kern="1200">
                <a:solidFill>
                  <a:schemeClr val="lt1"/>
                </a:solidFill>
                <a:latin typeface="+mn-lt"/>
                <a:ea typeface="+mn-ea"/>
                <a:cs typeface="+mn-cs"/>
              </a:defRPr>
            </a:lvl3pPr>
            <a:lvl4pPr marL="2285909" algn="l" defTabSz="761970" rtl="0" fontAlgn="base">
              <a:spcBef>
                <a:spcPct val="0"/>
              </a:spcBef>
              <a:spcAft>
                <a:spcPct val="0"/>
              </a:spcAft>
              <a:defRPr kern="1200">
                <a:solidFill>
                  <a:schemeClr val="lt1"/>
                </a:solidFill>
                <a:latin typeface="+mn-lt"/>
                <a:ea typeface="+mn-ea"/>
                <a:cs typeface="+mn-cs"/>
              </a:defRPr>
            </a:lvl4pPr>
            <a:lvl5pPr marL="3047878" algn="l" defTabSz="761970" rtl="0" fontAlgn="base">
              <a:spcBef>
                <a:spcPct val="0"/>
              </a:spcBef>
              <a:spcAft>
                <a:spcPct val="0"/>
              </a:spcAft>
              <a:defRPr kern="1200">
                <a:solidFill>
                  <a:schemeClr val="lt1"/>
                </a:solidFill>
                <a:latin typeface="+mn-lt"/>
                <a:ea typeface="+mn-ea"/>
                <a:cs typeface="+mn-cs"/>
              </a:defRPr>
            </a:lvl5pPr>
            <a:lvl6pPr marL="3809848" algn="l" defTabSz="1523939" rtl="0" eaLnBrk="1" latinLnBrk="0" hangingPunct="1">
              <a:defRPr kern="1200">
                <a:solidFill>
                  <a:schemeClr val="lt1"/>
                </a:solidFill>
                <a:latin typeface="+mn-lt"/>
                <a:ea typeface="+mn-ea"/>
                <a:cs typeface="+mn-cs"/>
              </a:defRPr>
            </a:lvl6pPr>
            <a:lvl7pPr marL="4571817" algn="l" defTabSz="1523939" rtl="0" eaLnBrk="1" latinLnBrk="0" hangingPunct="1">
              <a:defRPr kern="1200">
                <a:solidFill>
                  <a:schemeClr val="lt1"/>
                </a:solidFill>
                <a:latin typeface="+mn-lt"/>
                <a:ea typeface="+mn-ea"/>
                <a:cs typeface="+mn-cs"/>
              </a:defRPr>
            </a:lvl7pPr>
            <a:lvl8pPr marL="5333787" algn="l" defTabSz="1523939" rtl="0" eaLnBrk="1" latinLnBrk="0" hangingPunct="1">
              <a:defRPr kern="1200">
                <a:solidFill>
                  <a:schemeClr val="lt1"/>
                </a:solidFill>
                <a:latin typeface="+mn-lt"/>
                <a:ea typeface="+mn-ea"/>
                <a:cs typeface="+mn-cs"/>
              </a:defRPr>
            </a:lvl8pPr>
            <a:lvl9pPr marL="6095756" algn="l" defTabSz="1523939" rtl="0" eaLnBrk="1" latinLnBrk="0" hangingPunct="1">
              <a:defRPr kern="1200">
                <a:solidFill>
                  <a:schemeClr val="lt1"/>
                </a:solidFill>
                <a:latin typeface="+mn-lt"/>
                <a:ea typeface="+mn-ea"/>
                <a:cs typeface="+mn-cs"/>
              </a:defRPr>
            </a:lvl9pPr>
          </a:lstStyle>
          <a:p>
            <a:pPr>
              <a:lnSpc>
                <a:spcPct val="90000"/>
              </a:lnSpc>
            </a:pPr>
            <a:r>
              <a:rPr lang="en-US" sz="4400" dirty="0">
                <a:solidFill>
                  <a:schemeClr val="bg1"/>
                </a:solidFill>
              </a:rPr>
              <a:t>FNO accurately learns the solution of this system.</a:t>
            </a:r>
          </a:p>
          <a:p>
            <a:pPr>
              <a:lnSpc>
                <a:spcPct val="90000"/>
              </a:lnSpc>
            </a:pPr>
            <a:endParaRPr lang="en-US" sz="4400" dirty="0">
              <a:solidFill>
                <a:schemeClr val="bg1"/>
              </a:solidFill>
            </a:endParaRPr>
          </a:p>
          <a:p>
            <a:pPr>
              <a:lnSpc>
                <a:spcPct val="90000"/>
              </a:lnSpc>
            </a:pPr>
            <a:r>
              <a:rPr lang="en-US" sz="4400" dirty="0">
                <a:solidFill>
                  <a:schemeClr val="bg1"/>
                </a:solidFill>
              </a:rPr>
              <a:t>Modulus supports the visualization of results through images (matplotlib), </a:t>
            </a:r>
            <a:r>
              <a:rPr lang="en-US" sz="4400" dirty="0" err="1">
                <a:solidFill>
                  <a:schemeClr val="bg1"/>
                </a:solidFill>
              </a:rPr>
              <a:t>Tensorboard</a:t>
            </a:r>
            <a:r>
              <a:rPr lang="en-US" sz="4400" dirty="0">
                <a:solidFill>
                  <a:schemeClr val="bg1"/>
                </a:solidFill>
              </a:rPr>
              <a:t>, VTK files and Omniverse for select problems.</a:t>
            </a:r>
          </a:p>
          <a:p>
            <a:pPr>
              <a:lnSpc>
                <a:spcPct val="90000"/>
              </a:lnSpc>
            </a:pPr>
            <a:endParaRPr lang="en-US" sz="4400" dirty="0">
              <a:solidFill>
                <a:schemeClr val="bg1"/>
              </a:solidFill>
            </a:endParaRPr>
          </a:p>
          <a:p>
            <a:pPr>
              <a:lnSpc>
                <a:spcPct val="90000"/>
              </a:lnSpc>
            </a:pPr>
            <a:r>
              <a:rPr lang="en-US" sz="4400" dirty="0">
                <a:solidFill>
                  <a:schemeClr val="bg1"/>
                </a:solidFill>
              </a:rPr>
              <a:t>For more information, please refer to the official </a:t>
            </a:r>
            <a:r>
              <a:rPr lang="en-US" sz="4400" dirty="0">
                <a:solidFill>
                  <a:schemeClr val="bg1"/>
                </a:solidFill>
                <a:hlinkClick r:id="rId3"/>
              </a:rPr>
              <a:t>Modulus user guide example</a:t>
            </a:r>
            <a:r>
              <a:rPr lang="en-US" sz="4400" dirty="0">
                <a:solidFill>
                  <a:schemeClr val="bg1"/>
                </a:solidFill>
              </a:rPr>
              <a:t>.</a:t>
            </a:r>
          </a:p>
        </p:txBody>
      </p:sp>
      <p:pic>
        <p:nvPicPr>
          <p:cNvPr id="5" name="Picture 4">
            <a:extLst>
              <a:ext uri="{FF2B5EF4-FFF2-40B4-BE49-F238E27FC236}">
                <a16:creationId xmlns:a16="http://schemas.microsoft.com/office/drawing/2014/main" id="{E8F8D5F5-A577-2B43-B541-31803CB44853}"/>
              </a:ext>
            </a:extLst>
          </p:cNvPr>
          <p:cNvPicPr>
            <a:picLocks noChangeAspect="1"/>
          </p:cNvPicPr>
          <p:nvPr/>
        </p:nvPicPr>
        <p:blipFill>
          <a:blip r:embed="rId4"/>
          <a:stretch>
            <a:fillRect/>
          </a:stretch>
        </p:blipFill>
        <p:spPr>
          <a:xfrm>
            <a:off x="2283155" y="5092271"/>
            <a:ext cx="21446030" cy="10711270"/>
          </a:xfrm>
          <a:prstGeom prst="rect">
            <a:avLst/>
          </a:prstGeom>
        </p:spPr>
      </p:pic>
      <p:sp>
        <p:nvSpPr>
          <p:cNvPr id="13" name="Title 12">
            <a:extLst>
              <a:ext uri="{FF2B5EF4-FFF2-40B4-BE49-F238E27FC236}">
                <a16:creationId xmlns:a16="http://schemas.microsoft.com/office/drawing/2014/main" id="{764B2A74-6684-C049-F601-74CBFBE8A54B}"/>
              </a:ext>
            </a:extLst>
          </p:cNvPr>
          <p:cNvSpPr>
            <a:spLocks noGrp="1"/>
          </p:cNvSpPr>
          <p:nvPr>
            <p:ph type="title"/>
          </p:nvPr>
        </p:nvSpPr>
        <p:spPr/>
        <p:txBody>
          <a:bodyPr/>
          <a:lstStyle/>
          <a:p>
            <a:r>
              <a:rPr lang="en-US" dirty="0"/>
              <a:t>Darcy Flow – Fourier Neural Operators (FNO)</a:t>
            </a:r>
          </a:p>
        </p:txBody>
      </p:sp>
      <p:sp>
        <p:nvSpPr>
          <p:cNvPr id="15" name="Text Placeholder 14">
            <a:extLst>
              <a:ext uri="{FF2B5EF4-FFF2-40B4-BE49-F238E27FC236}">
                <a16:creationId xmlns:a16="http://schemas.microsoft.com/office/drawing/2014/main" id="{4DD93C9C-29A3-EB17-F42C-08BD384C7E71}"/>
              </a:ext>
            </a:extLst>
          </p:cNvPr>
          <p:cNvSpPr>
            <a:spLocks noGrp="1"/>
          </p:cNvSpPr>
          <p:nvPr>
            <p:ph type="body" sz="quarter" idx="10"/>
          </p:nvPr>
        </p:nvSpPr>
        <p:spPr/>
        <p:txBody>
          <a:bodyPr/>
          <a:lstStyle/>
          <a:p>
            <a:r>
              <a:rPr lang="en-US" dirty="0"/>
              <a:t>Results and discussion</a:t>
            </a:r>
          </a:p>
        </p:txBody>
      </p:sp>
    </p:spTree>
    <p:extLst>
      <p:ext uri="{BB962C8B-B14F-4D97-AF65-F5344CB8AC3E}">
        <p14:creationId xmlns:p14="http://schemas.microsoft.com/office/powerpoint/2010/main" val="34490123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40260-498E-5F3F-8A3C-94F15B6FB9B1}"/>
              </a:ext>
            </a:extLst>
          </p:cNvPr>
          <p:cNvSpPr>
            <a:spLocks noGrp="1"/>
          </p:cNvSpPr>
          <p:nvPr>
            <p:ph type="title"/>
          </p:nvPr>
        </p:nvSpPr>
        <p:spPr/>
        <p:txBody>
          <a:bodyPr/>
          <a:lstStyle/>
          <a:p>
            <a:r>
              <a:rPr lang="en-US" dirty="0"/>
              <a:t>Darcy Flow – Adaptive Fourier Neural Operators (AFNO)</a:t>
            </a:r>
          </a:p>
        </p:txBody>
      </p:sp>
      <p:sp>
        <p:nvSpPr>
          <p:cNvPr id="3" name="Text Placeholder 2">
            <a:extLst>
              <a:ext uri="{FF2B5EF4-FFF2-40B4-BE49-F238E27FC236}">
                <a16:creationId xmlns:a16="http://schemas.microsoft.com/office/drawing/2014/main" id="{F3F78B9F-075F-EE22-6B55-58461D9DDE35}"/>
              </a:ext>
            </a:extLst>
          </p:cNvPr>
          <p:cNvSpPr>
            <a:spLocks noGrp="1"/>
          </p:cNvSpPr>
          <p:nvPr>
            <p:ph type="body" sz="quarter" idx="10"/>
          </p:nvPr>
        </p:nvSpPr>
        <p:spPr/>
        <p:txBody>
          <a:bodyPr/>
          <a:lstStyle/>
          <a:p>
            <a:r>
              <a:rPr lang="en-US" dirty="0"/>
              <a:t>Theory</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E4E22094-A8E1-658C-585B-AA4305852331}"/>
                  </a:ext>
                </a:extLst>
              </p:cNvPr>
              <p:cNvSpPr>
                <a:spLocks noGrp="1"/>
              </p:cNvSpPr>
              <p:nvPr>
                <p:ph idx="1"/>
              </p:nvPr>
            </p:nvSpPr>
            <p:spPr/>
            <p:txBody>
              <a:bodyPr/>
              <a:lstStyle/>
              <a:p>
                <a:r>
                  <a:rPr lang="en-US" dirty="0"/>
                  <a:t>AFNO combines the Fourier Neural Operator (FNO) with the powerful Vision Transformer (</a:t>
                </a:r>
                <a:r>
                  <a:rPr lang="en-US" dirty="0" err="1"/>
                  <a:t>ViT</a:t>
                </a:r>
                <a:r>
                  <a:rPr lang="en-US" dirty="0"/>
                  <a:t>) model for image processing. The </a:t>
                </a:r>
                <a:r>
                  <a:rPr lang="en-US" dirty="0" err="1"/>
                  <a:t>ViT</a:t>
                </a:r>
                <a:r>
                  <a:rPr lang="en-US" dirty="0"/>
                  <a:t> and related variants of transformer models have achieved SOTA performance in image processing tasks. The multi-head self-attention (MHSA) mechanism of the </a:t>
                </a:r>
                <a:r>
                  <a:rPr lang="en-US" dirty="0" err="1"/>
                  <a:t>ViT</a:t>
                </a:r>
                <a:r>
                  <a:rPr lang="en-US" dirty="0"/>
                  <a:t> is key to its impressive performance. ​</a:t>
                </a:r>
              </a:p>
              <a:p>
                <a:r>
                  <a:rPr lang="en-US" dirty="0"/>
                  <a:t>The first step in the architecture involves dividing the input image into a regular grid with </a:t>
                </a: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𝑤</m:t>
                    </m:r>
                  </m:oMath>
                </a14:m>
                <a:r>
                  <a:rPr lang="en-US" dirty="0"/>
                  <a:t> equal sized patches of size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m:t>
                    </m:r>
                    <m:r>
                      <a:rPr lang="en-US" i="1" dirty="0" smtClean="0">
                        <a:latin typeface="Cambria Math" panose="02040503050406030204" pitchFamily="18" charset="0"/>
                      </a:rPr>
                      <m:t>𝑝</m:t>
                    </m:r>
                  </m:oMath>
                </a14:m>
                <a:r>
                  <a:rPr lang="en-US" dirty="0"/>
                  <a:t>. The parameter </a:t>
                </a:r>
                <a14:m>
                  <m:oMath xmlns:m="http://schemas.openxmlformats.org/officeDocument/2006/math">
                    <m:r>
                      <a:rPr lang="en-US" i="1" dirty="0" smtClean="0">
                        <a:latin typeface="Cambria Math" panose="02040503050406030204" pitchFamily="18" charset="0"/>
                      </a:rPr>
                      <m:t>𝑝</m:t>
                    </m:r>
                  </m:oMath>
                </a14:m>
                <a:r>
                  <a:rPr lang="en-US" dirty="0"/>
                  <a:t> is referred to as the patch size. For simplicity, we consider a single channel image. Each patch is embedded into a token of size d, the embedding dimension. The patch embedding operation results in a token tensor </a:t>
                </a:r>
                <a14:m>
                  <m:oMath xmlns:m="http://schemas.openxmlformats.org/officeDocument/2006/math">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err="1" smtClean="0">
                            <a:latin typeface="Cambria Math" panose="02040503050406030204" pitchFamily="18" charset="0"/>
                          </a:rPr>
                          <m:t>𝑋</m:t>
                        </m:r>
                      </m:e>
                      <m:sub>
                        <m:r>
                          <a:rPr lang="en-US" i="1" dirty="0">
                            <a:latin typeface="Cambria Math" panose="02040503050406030204" pitchFamily="18" charset="0"/>
                          </a:rPr>
                          <m:t>h</m:t>
                        </m:r>
                        <m:r>
                          <a:rPr lang="en-US" i="1" dirty="0">
                            <a:latin typeface="Cambria Math" panose="02040503050406030204" pitchFamily="18" charset="0"/>
                          </a:rPr>
                          <m:t>×</m:t>
                        </m:r>
                        <m:r>
                          <a:rPr lang="en-US" i="1" dirty="0">
                            <a:latin typeface="Cambria Math" panose="02040503050406030204" pitchFamily="18" charset="0"/>
                          </a:rPr>
                          <m:t>𝑤</m:t>
                        </m:r>
                        <m:r>
                          <a:rPr lang="en-US" i="1" dirty="0">
                            <a:latin typeface="Cambria Math" panose="02040503050406030204" pitchFamily="18" charset="0"/>
                          </a:rPr>
                          <m:t>×</m:t>
                        </m:r>
                        <m:r>
                          <a:rPr lang="en-US" i="1" dirty="0">
                            <a:latin typeface="Cambria Math" panose="02040503050406030204" pitchFamily="18" charset="0"/>
                          </a:rPr>
                          <m:t>𝑑</m:t>
                        </m:r>
                      </m:sub>
                    </m:sSub>
                    <m:r>
                      <a:rPr lang="en-US" i="1" dirty="0" smtClean="0">
                        <a:latin typeface="Cambria Math" panose="02040503050406030204" pitchFamily="18" charset="0"/>
                      </a:rPr>
                      <m:t>)</m:t>
                    </m:r>
                  </m:oMath>
                </a14:m>
                <a:r>
                  <a:rPr lang="en-US" dirty="0"/>
                  <a:t> of size </a:t>
                </a: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𝑤</m:t>
                    </m:r>
                    <m:r>
                      <a:rPr lang="en-US" i="1" dirty="0" smtClean="0">
                        <a:latin typeface="Cambria Math" panose="02040503050406030204" pitchFamily="18" charset="0"/>
                      </a:rPr>
                      <m:t>×</m:t>
                    </m:r>
                    <m:r>
                      <a:rPr lang="en-US" i="1" dirty="0" smtClean="0">
                        <a:latin typeface="Cambria Math" panose="02040503050406030204" pitchFamily="18" charset="0"/>
                      </a:rPr>
                      <m:t>𝑑</m:t>
                    </m:r>
                  </m:oMath>
                </a14:m>
                <a:r>
                  <a:rPr lang="en-US" dirty="0"/>
                  <a:t>. The patch size and embedding dimension are user selected parameters. A smaller patch size allows the model to capture fine scale details better while increasing the computational cost of training the model. A higher embedding dimension also increases the parameter count of the model. The token tensor is then processed by multiple layers of the transformer architecture performing spatial and channel mixing. The AFNO architecture implements the following operations in each layer.​</a:t>
                </a:r>
              </a:p>
              <a:p>
                <a:r>
                  <a:rPr lang="en-US" dirty="0"/>
                  <a:t>The token tensor is first transformed to the Fourier domain with​</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DFT</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e>
                          </m:d>
                        </m:e>
                        <m:sub>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𝑛</m:t>
                          </m:r>
                        </m:sub>
                      </m:sSub>
                    </m:oMath>
                  </m:oMathPara>
                </a14:m>
                <a:endParaRPr lang="en-US" dirty="0"/>
              </a:p>
              <a:p>
                <a:r>
                  <a:rPr lang="en-US" dirty="0"/>
                  <a:t>Here, </a:t>
                </a:r>
                <a14:m>
                  <m:oMath xmlns:m="http://schemas.openxmlformats.org/officeDocument/2006/math">
                    <m:r>
                      <a:rPr lang="en-US" i="1" dirty="0" smtClean="0">
                        <a:latin typeface="Cambria Math" panose="02040503050406030204" pitchFamily="18" charset="0"/>
                      </a:rPr>
                      <m:t>𝑚</m:t>
                    </m:r>
                    <m:r>
                      <a:rPr lang="en-US" i="1" dirty="0" smtClean="0">
                        <a:latin typeface="Cambria Math" panose="02040503050406030204" pitchFamily="18" charset="0"/>
                      </a:rPr>
                      <m:t>,</m:t>
                    </m:r>
                    <m:r>
                      <a:rPr lang="en-US" i="1" dirty="0" smtClean="0">
                        <a:latin typeface="Cambria Math" panose="02040503050406030204" pitchFamily="18" charset="0"/>
                      </a:rPr>
                      <m:t>𝑛</m:t>
                    </m:r>
                  </m:oMath>
                </a14:m>
                <a:r>
                  <a:rPr lang="en-US" dirty="0"/>
                  <a:t> is the index the patch location and DFT denotes a 2D discrete Fourier transform. ​</a:t>
                </a:r>
              </a:p>
            </p:txBody>
          </p:sp>
        </mc:Choice>
        <mc:Fallback xmlns="">
          <p:sp>
            <p:nvSpPr>
              <p:cNvPr id="6" name="Content Placeholder 5">
                <a:extLst>
                  <a:ext uri="{FF2B5EF4-FFF2-40B4-BE49-F238E27FC236}">
                    <a16:creationId xmlns:a16="http://schemas.microsoft.com/office/drawing/2014/main" id="{E4E22094-A8E1-658C-585B-AA4305852331}"/>
                  </a:ext>
                </a:extLst>
              </p:cNvPr>
              <p:cNvSpPr>
                <a:spLocks noGrp="1" noRot="1" noChangeAspect="1" noMove="1" noResize="1" noEditPoints="1" noAdjustHandles="1" noChangeArrowheads="1" noChangeShapeType="1" noTextEdit="1"/>
              </p:cNvSpPr>
              <p:nvPr>
                <p:ph idx="1"/>
              </p:nvPr>
            </p:nvSpPr>
            <p:spPr>
              <a:blipFill>
                <a:blip r:embed="rId5"/>
                <a:stretch>
                  <a:fillRect l="-715" t="-1339" r="-1082"/>
                </a:stretch>
              </a:blipFill>
            </p:spPr>
            <p:txBody>
              <a:bodyPr/>
              <a:lstStyle/>
              <a:p>
                <a:r>
                  <a:rPr lang="en-US">
                    <a:noFill/>
                  </a:rPr>
                  <a:t> </a:t>
                </a:r>
              </a:p>
            </p:txBody>
          </p:sp>
        </mc:Fallback>
      </mc:AlternateContent>
    </p:spTree>
    <p:extLst>
      <p:ext uri="{BB962C8B-B14F-4D97-AF65-F5344CB8AC3E}">
        <p14:creationId xmlns:p14="http://schemas.microsoft.com/office/powerpoint/2010/main" val="15087122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40260-498E-5F3F-8A3C-94F15B6FB9B1}"/>
              </a:ext>
            </a:extLst>
          </p:cNvPr>
          <p:cNvSpPr>
            <a:spLocks noGrp="1"/>
          </p:cNvSpPr>
          <p:nvPr>
            <p:ph type="title"/>
          </p:nvPr>
        </p:nvSpPr>
        <p:spPr/>
        <p:txBody>
          <a:bodyPr/>
          <a:lstStyle/>
          <a:p>
            <a:r>
              <a:rPr lang="en-US" dirty="0"/>
              <a:t>Darcy Flow – Adaptive Fourier Neural Operators (AFNO)</a:t>
            </a:r>
          </a:p>
        </p:txBody>
      </p:sp>
      <p:sp>
        <p:nvSpPr>
          <p:cNvPr id="3" name="Text Placeholder 2">
            <a:extLst>
              <a:ext uri="{FF2B5EF4-FFF2-40B4-BE49-F238E27FC236}">
                <a16:creationId xmlns:a16="http://schemas.microsoft.com/office/drawing/2014/main" id="{F3F78B9F-075F-EE22-6B55-58461D9DDE35}"/>
              </a:ext>
            </a:extLst>
          </p:cNvPr>
          <p:cNvSpPr>
            <a:spLocks noGrp="1"/>
          </p:cNvSpPr>
          <p:nvPr>
            <p:ph type="body" sz="quarter" idx="10"/>
          </p:nvPr>
        </p:nvSpPr>
        <p:spPr/>
        <p:txBody>
          <a:bodyPr/>
          <a:lstStyle/>
          <a:p>
            <a:r>
              <a:rPr lang="en-US" dirty="0"/>
              <a:t>Code Snippets</a:t>
            </a:r>
          </a:p>
        </p:txBody>
      </p:sp>
      <p:pic>
        <p:nvPicPr>
          <p:cNvPr id="5" name="Picture 4">
            <a:extLst>
              <a:ext uri="{FF2B5EF4-FFF2-40B4-BE49-F238E27FC236}">
                <a16:creationId xmlns:a16="http://schemas.microsoft.com/office/drawing/2014/main" id="{FB11D69A-8144-336B-64C0-DA68DC1DE2E1}"/>
              </a:ext>
            </a:extLst>
          </p:cNvPr>
          <p:cNvPicPr>
            <a:picLocks noChangeAspect="1"/>
          </p:cNvPicPr>
          <p:nvPr/>
        </p:nvPicPr>
        <p:blipFill>
          <a:blip r:embed="rId3"/>
          <a:stretch>
            <a:fillRect/>
          </a:stretch>
        </p:blipFill>
        <p:spPr>
          <a:xfrm>
            <a:off x="1130969" y="6782923"/>
            <a:ext cx="13244824" cy="12563856"/>
          </a:xfrm>
          <a:prstGeom prst="rect">
            <a:avLst/>
          </a:prstGeom>
        </p:spPr>
      </p:pic>
      <p:pic>
        <p:nvPicPr>
          <p:cNvPr id="17" name="Picture 16">
            <a:extLst>
              <a:ext uri="{FF2B5EF4-FFF2-40B4-BE49-F238E27FC236}">
                <a16:creationId xmlns:a16="http://schemas.microsoft.com/office/drawing/2014/main" id="{DD0FCE7D-66F7-684D-55A5-7C7312A338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07280" y="3191256"/>
            <a:ext cx="15537751" cy="6468124"/>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AB12A5C8-8534-2281-D9CC-D41607D6B240}"/>
              </a:ext>
            </a:extLst>
          </p:cNvPr>
          <p:cNvSpPr/>
          <p:nvPr/>
        </p:nvSpPr>
        <p:spPr>
          <a:xfrm>
            <a:off x="1130969" y="7927769"/>
            <a:ext cx="18049352" cy="8483304"/>
          </a:xfrm>
          <a:prstGeom prst="roundRect">
            <a:avLst>
              <a:gd name="adj" fmla="val 2548"/>
            </a:avLst>
          </a:prstGeom>
          <a:noFill/>
          <a:ln w="381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492A5F5E-EC6C-33CF-E31D-1EA81D65EB24}"/>
              </a:ext>
            </a:extLst>
          </p:cNvPr>
          <p:cNvSpPr txBox="1"/>
          <p:nvPr/>
        </p:nvSpPr>
        <p:spPr>
          <a:xfrm>
            <a:off x="14375794" y="12178769"/>
            <a:ext cx="4804528" cy="1077218"/>
          </a:xfrm>
          <a:prstGeom prst="rect">
            <a:avLst/>
          </a:prstGeom>
          <a:noFill/>
        </p:spPr>
        <p:txBody>
          <a:bodyPr wrap="square" rtlCol="0">
            <a:spAutoFit/>
          </a:bodyPr>
          <a:lstStyle/>
          <a:p>
            <a:pPr algn="ctr"/>
            <a:r>
              <a:rPr lang="en-US" sz="3200" dirty="0">
                <a:solidFill>
                  <a:schemeClr val="bg1"/>
                </a:solidFill>
              </a:rPr>
              <a:t>Lazy loading like FNO example</a:t>
            </a:r>
          </a:p>
        </p:txBody>
      </p:sp>
      <p:sp>
        <p:nvSpPr>
          <p:cNvPr id="20" name="Rectangle: Rounded Corners 19">
            <a:extLst>
              <a:ext uri="{FF2B5EF4-FFF2-40B4-BE49-F238E27FC236}">
                <a16:creationId xmlns:a16="http://schemas.microsoft.com/office/drawing/2014/main" id="{396E8E43-C100-FB38-5528-9419165491A0}"/>
              </a:ext>
            </a:extLst>
          </p:cNvPr>
          <p:cNvSpPr/>
          <p:nvPr/>
        </p:nvSpPr>
        <p:spPr>
          <a:xfrm>
            <a:off x="1130969" y="16446916"/>
            <a:ext cx="18049352" cy="2899864"/>
          </a:xfrm>
          <a:prstGeom prst="roundRect">
            <a:avLst>
              <a:gd name="adj" fmla="val 6697"/>
            </a:avLst>
          </a:prstGeom>
          <a:noFill/>
          <a:ln w="381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40F57834-24C1-EEB8-15D0-AD98FEFF5601}"/>
              </a:ext>
            </a:extLst>
          </p:cNvPr>
          <p:cNvSpPr txBox="1"/>
          <p:nvPr/>
        </p:nvSpPr>
        <p:spPr>
          <a:xfrm>
            <a:off x="14375793" y="17358239"/>
            <a:ext cx="4804528" cy="1077218"/>
          </a:xfrm>
          <a:prstGeom prst="rect">
            <a:avLst/>
          </a:prstGeom>
          <a:noFill/>
        </p:spPr>
        <p:txBody>
          <a:bodyPr wrap="square" rtlCol="0">
            <a:spAutoFit/>
          </a:bodyPr>
          <a:lstStyle/>
          <a:p>
            <a:pPr algn="ctr"/>
            <a:r>
              <a:rPr lang="en-US" sz="3200" dirty="0">
                <a:solidFill>
                  <a:schemeClr val="bg1"/>
                </a:solidFill>
              </a:rPr>
              <a:t>Crop the data to make divisible by patch size</a:t>
            </a:r>
          </a:p>
        </p:txBody>
      </p:sp>
      <p:pic>
        <p:nvPicPr>
          <p:cNvPr id="22" name="Picture 21">
            <a:extLst>
              <a:ext uri="{FF2B5EF4-FFF2-40B4-BE49-F238E27FC236}">
                <a16:creationId xmlns:a16="http://schemas.microsoft.com/office/drawing/2014/main" id="{693C7DAF-C304-4002-5365-FD3E97AF7972}"/>
              </a:ext>
            </a:extLst>
          </p:cNvPr>
          <p:cNvPicPr>
            <a:picLocks noChangeAspect="1"/>
          </p:cNvPicPr>
          <p:nvPr/>
        </p:nvPicPr>
        <p:blipFill>
          <a:blip r:embed="rId5"/>
          <a:stretch>
            <a:fillRect/>
          </a:stretch>
        </p:blipFill>
        <p:spPr>
          <a:xfrm>
            <a:off x="21454565" y="9554465"/>
            <a:ext cx="11861193" cy="8885634"/>
          </a:xfrm>
          <a:prstGeom prst="rect">
            <a:avLst/>
          </a:prstGeom>
        </p:spPr>
      </p:pic>
      <p:sp>
        <p:nvSpPr>
          <p:cNvPr id="23" name="TextBox 22">
            <a:extLst>
              <a:ext uri="{FF2B5EF4-FFF2-40B4-BE49-F238E27FC236}">
                <a16:creationId xmlns:a16="http://schemas.microsoft.com/office/drawing/2014/main" id="{F7AB7DF8-1C0F-19A7-29E3-4EEA65CBB712}"/>
              </a:ext>
            </a:extLst>
          </p:cNvPr>
          <p:cNvSpPr txBox="1"/>
          <p:nvPr/>
        </p:nvSpPr>
        <p:spPr>
          <a:xfrm>
            <a:off x="19907280" y="18603899"/>
            <a:ext cx="14503036" cy="1569660"/>
          </a:xfrm>
          <a:prstGeom prst="rect">
            <a:avLst/>
          </a:prstGeom>
          <a:noFill/>
        </p:spPr>
        <p:txBody>
          <a:bodyPr wrap="square" rtlCol="0">
            <a:spAutoFit/>
          </a:bodyPr>
          <a:lstStyle/>
          <a:p>
            <a:pPr algn="ctr"/>
            <a:r>
              <a:rPr lang="en-US" sz="3200" dirty="0">
                <a:solidFill>
                  <a:schemeClr val="bg1"/>
                </a:solidFill>
              </a:rPr>
              <a:t>Constraints and Validators same as FNO example. </a:t>
            </a:r>
          </a:p>
          <a:p>
            <a:pPr algn="ctr"/>
            <a:r>
              <a:rPr lang="en-US" sz="3200" dirty="0">
                <a:solidFill>
                  <a:schemeClr val="bg1"/>
                </a:solidFill>
              </a:rPr>
              <a:t>Without any changes to the core constraint/validator, experiment with different architectures with ease</a:t>
            </a:r>
          </a:p>
        </p:txBody>
      </p:sp>
    </p:spTree>
    <p:extLst>
      <p:ext uri="{BB962C8B-B14F-4D97-AF65-F5344CB8AC3E}">
        <p14:creationId xmlns:p14="http://schemas.microsoft.com/office/powerpoint/2010/main" val="16302496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64B2A74-6684-C049-F601-74CBFBE8A54B}"/>
              </a:ext>
            </a:extLst>
          </p:cNvPr>
          <p:cNvSpPr>
            <a:spLocks noGrp="1"/>
          </p:cNvSpPr>
          <p:nvPr>
            <p:ph type="title"/>
          </p:nvPr>
        </p:nvSpPr>
        <p:spPr/>
        <p:txBody>
          <a:bodyPr/>
          <a:lstStyle/>
          <a:p>
            <a:r>
              <a:rPr lang="en-US" dirty="0"/>
              <a:t>Darcy Flow – Adaptive Fourier Neural Operators (AFNO)</a:t>
            </a:r>
          </a:p>
        </p:txBody>
      </p:sp>
      <p:sp>
        <p:nvSpPr>
          <p:cNvPr id="15" name="Text Placeholder 14">
            <a:extLst>
              <a:ext uri="{FF2B5EF4-FFF2-40B4-BE49-F238E27FC236}">
                <a16:creationId xmlns:a16="http://schemas.microsoft.com/office/drawing/2014/main" id="{4DD93C9C-29A3-EB17-F42C-08BD384C7E71}"/>
              </a:ext>
            </a:extLst>
          </p:cNvPr>
          <p:cNvSpPr>
            <a:spLocks noGrp="1"/>
          </p:cNvSpPr>
          <p:nvPr>
            <p:ph type="body" sz="quarter" idx="10"/>
          </p:nvPr>
        </p:nvSpPr>
        <p:spPr/>
        <p:txBody>
          <a:bodyPr/>
          <a:lstStyle/>
          <a:p>
            <a:r>
              <a:rPr lang="en-US" dirty="0"/>
              <a:t>Results and discussion</a:t>
            </a:r>
          </a:p>
        </p:txBody>
      </p:sp>
      <p:sp>
        <p:nvSpPr>
          <p:cNvPr id="6" name="TextBox 5">
            <a:extLst>
              <a:ext uri="{FF2B5EF4-FFF2-40B4-BE49-F238E27FC236}">
                <a16:creationId xmlns:a16="http://schemas.microsoft.com/office/drawing/2014/main" id="{8062F897-73A6-CBB1-8DA7-96B0F73297CD}"/>
              </a:ext>
            </a:extLst>
          </p:cNvPr>
          <p:cNvSpPr txBox="1"/>
          <p:nvPr/>
        </p:nvSpPr>
        <p:spPr>
          <a:xfrm>
            <a:off x="23729185" y="5480392"/>
            <a:ext cx="10809012" cy="496751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l" defTabSz="761970" rtl="0" fontAlgn="base">
              <a:spcBef>
                <a:spcPct val="0"/>
              </a:spcBef>
              <a:spcAft>
                <a:spcPct val="0"/>
              </a:spcAft>
              <a:defRPr kern="1200">
                <a:solidFill>
                  <a:schemeClr val="lt1"/>
                </a:solidFill>
                <a:latin typeface="+mn-lt"/>
                <a:ea typeface="+mn-ea"/>
                <a:cs typeface="+mn-cs"/>
              </a:defRPr>
            </a:lvl1pPr>
            <a:lvl2pPr marL="761970" algn="l" defTabSz="761970" rtl="0" fontAlgn="base">
              <a:spcBef>
                <a:spcPct val="0"/>
              </a:spcBef>
              <a:spcAft>
                <a:spcPct val="0"/>
              </a:spcAft>
              <a:defRPr kern="1200">
                <a:solidFill>
                  <a:schemeClr val="lt1"/>
                </a:solidFill>
                <a:latin typeface="+mn-lt"/>
                <a:ea typeface="+mn-ea"/>
                <a:cs typeface="+mn-cs"/>
              </a:defRPr>
            </a:lvl2pPr>
            <a:lvl3pPr marL="1523939" algn="l" defTabSz="761970" rtl="0" fontAlgn="base">
              <a:spcBef>
                <a:spcPct val="0"/>
              </a:spcBef>
              <a:spcAft>
                <a:spcPct val="0"/>
              </a:spcAft>
              <a:defRPr kern="1200">
                <a:solidFill>
                  <a:schemeClr val="lt1"/>
                </a:solidFill>
                <a:latin typeface="+mn-lt"/>
                <a:ea typeface="+mn-ea"/>
                <a:cs typeface="+mn-cs"/>
              </a:defRPr>
            </a:lvl3pPr>
            <a:lvl4pPr marL="2285909" algn="l" defTabSz="761970" rtl="0" fontAlgn="base">
              <a:spcBef>
                <a:spcPct val="0"/>
              </a:spcBef>
              <a:spcAft>
                <a:spcPct val="0"/>
              </a:spcAft>
              <a:defRPr kern="1200">
                <a:solidFill>
                  <a:schemeClr val="lt1"/>
                </a:solidFill>
                <a:latin typeface="+mn-lt"/>
                <a:ea typeface="+mn-ea"/>
                <a:cs typeface="+mn-cs"/>
              </a:defRPr>
            </a:lvl4pPr>
            <a:lvl5pPr marL="3047878" algn="l" defTabSz="761970" rtl="0" fontAlgn="base">
              <a:spcBef>
                <a:spcPct val="0"/>
              </a:spcBef>
              <a:spcAft>
                <a:spcPct val="0"/>
              </a:spcAft>
              <a:defRPr kern="1200">
                <a:solidFill>
                  <a:schemeClr val="lt1"/>
                </a:solidFill>
                <a:latin typeface="+mn-lt"/>
                <a:ea typeface="+mn-ea"/>
                <a:cs typeface="+mn-cs"/>
              </a:defRPr>
            </a:lvl5pPr>
            <a:lvl6pPr marL="3809848" algn="l" defTabSz="1523939" rtl="0" eaLnBrk="1" latinLnBrk="0" hangingPunct="1">
              <a:defRPr kern="1200">
                <a:solidFill>
                  <a:schemeClr val="lt1"/>
                </a:solidFill>
                <a:latin typeface="+mn-lt"/>
                <a:ea typeface="+mn-ea"/>
                <a:cs typeface="+mn-cs"/>
              </a:defRPr>
            </a:lvl6pPr>
            <a:lvl7pPr marL="4571817" algn="l" defTabSz="1523939" rtl="0" eaLnBrk="1" latinLnBrk="0" hangingPunct="1">
              <a:defRPr kern="1200">
                <a:solidFill>
                  <a:schemeClr val="lt1"/>
                </a:solidFill>
                <a:latin typeface="+mn-lt"/>
                <a:ea typeface="+mn-ea"/>
                <a:cs typeface="+mn-cs"/>
              </a:defRPr>
            </a:lvl7pPr>
            <a:lvl8pPr marL="5333787" algn="l" defTabSz="1523939" rtl="0" eaLnBrk="1" latinLnBrk="0" hangingPunct="1">
              <a:defRPr kern="1200">
                <a:solidFill>
                  <a:schemeClr val="lt1"/>
                </a:solidFill>
                <a:latin typeface="+mn-lt"/>
                <a:ea typeface="+mn-ea"/>
                <a:cs typeface="+mn-cs"/>
              </a:defRPr>
            </a:lvl8pPr>
            <a:lvl9pPr marL="6095756" algn="l" defTabSz="1523939" rtl="0" eaLnBrk="1" latinLnBrk="0" hangingPunct="1">
              <a:defRPr kern="1200">
                <a:solidFill>
                  <a:schemeClr val="lt1"/>
                </a:solidFill>
                <a:latin typeface="+mn-lt"/>
                <a:ea typeface="+mn-ea"/>
                <a:cs typeface="+mn-cs"/>
              </a:defRPr>
            </a:lvl9pPr>
          </a:lstStyle>
          <a:p>
            <a:pPr>
              <a:lnSpc>
                <a:spcPct val="90000"/>
              </a:lnSpc>
            </a:pPr>
            <a:r>
              <a:rPr lang="en-US" sz="4400" dirty="0">
                <a:solidFill>
                  <a:schemeClr val="bg1"/>
                </a:solidFill>
              </a:rPr>
              <a:t>AFNO accurately learns the solution of this system.</a:t>
            </a:r>
          </a:p>
          <a:p>
            <a:pPr>
              <a:lnSpc>
                <a:spcPct val="90000"/>
              </a:lnSpc>
            </a:pPr>
            <a:endParaRPr lang="en-US" sz="4400" dirty="0">
              <a:solidFill>
                <a:schemeClr val="bg1"/>
              </a:solidFill>
            </a:endParaRPr>
          </a:p>
          <a:p>
            <a:pPr>
              <a:lnSpc>
                <a:spcPct val="90000"/>
              </a:lnSpc>
            </a:pPr>
            <a:r>
              <a:rPr lang="en-US" sz="4400" dirty="0">
                <a:solidFill>
                  <a:schemeClr val="bg1"/>
                </a:solidFill>
              </a:rPr>
              <a:t>For more information, please refer to the official </a:t>
            </a:r>
            <a:r>
              <a:rPr lang="en-US" sz="4400" dirty="0">
                <a:solidFill>
                  <a:schemeClr val="bg1"/>
                </a:solidFill>
                <a:hlinkClick r:id="rId3"/>
              </a:rPr>
              <a:t>Modulus user guide example</a:t>
            </a:r>
            <a:r>
              <a:rPr lang="en-US" sz="4400" dirty="0">
                <a:solidFill>
                  <a:schemeClr val="bg1"/>
                </a:solidFill>
              </a:rPr>
              <a:t>.</a:t>
            </a:r>
          </a:p>
          <a:p>
            <a:pPr>
              <a:lnSpc>
                <a:spcPct val="90000"/>
              </a:lnSpc>
            </a:pPr>
            <a:endParaRPr lang="en-US" sz="4400" dirty="0">
              <a:solidFill>
                <a:schemeClr val="bg1"/>
              </a:solidFill>
            </a:endParaRPr>
          </a:p>
          <a:p>
            <a:pPr>
              <a:lnSpc>
                <a:spcPct val="90000"/>
              </a:lnSpc>
            </a:pPr>
            <a:r>
              <a:rPr lang="en-US" sz="4400" dirty="0">
                <a:solidFill>
                  <a:schemeClr val="bg1"/>
                </a:solidFill>
              </a:rPr>
              <a:t>AFNO is the key backboard for NVIDIA’s groundbreaking </a:t>
            </a:r>
            <a:r>
              <a:rPr lang="en-US" sz="4400" dirty="0" err="1">
                <a:solidFill>
                  <a:schemeClr val="bg1"/>
                </a:solidFill>
                <a:hlinkClick r:id="rId4"/>
              </a:rPr>
              <a:t>FourCastNet</a:t>
            </a:r>
            <a:r>
              <a:rPr lang="en-US" sz="4400" dirty="0">
                <a:solidFill>
                  <a:schemeClr val="bg1"/>
                </a:solidFill>
              </a:rPr>
              <a:t>:</a:t>
            </a:r>
          </a:p>
        </p:txBody>
      </p:sp>
      <p:pic>
        <p:nvPicPr>
          <p:cNvPr id="7" name="Picture 6">
            <a:extLst>
              <a:ext uri="{FF2B5EF4-FFF2-40B4-BE49-F238E27FC236}">
                <a16:creationId xmlns:a16="http://schemas.microsoft.com/office/drawing/2014/main" id="{C1B5FED2-7301-5581-619A-4DE5621EAA5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83155" y="5169339"/>
            <a:ext cx="21446030" cy="10557134"/>
          </a:xfrm>
          <a:prstGeom prst="rect">
            <a:avLst/>
          </a:prstGeom>
        </p:spPr>
      </p:pic>
      <p:pic>
        <p:nvPicPr>
          <p:cNvPr id="8" name="Picture 7">
            <a:extLst>
              <a:ext uri="{FF2B5EF4-FFF2-40B4-BE49-F238E27FC236}">
                <a16:creationId xmlns:a16="http://schemas.microsoft.com/office/drawing/2014/main" id="{897A3956-3826-8AEA-4988-E234D2A86B81}"/>
              </a:ext>
            </a:extLst>
          </p:cNvPr>
          <p:cNvPicPr>
            <a:picLocks noChangeAspect="1"/>
          </p:cNvPicPr>
          <p:nvPr/>
        </p:nvPicPr>
        <p:blipFill rotWithShape="1">
          <a:blip r:embed="rId6"/>
          <a:srcRect b="53045"/>
          <a:stretch/>
        </p:blipFill>
        <p:spPr>
          <a:xfrm>
            <a:off x="23729185" y="11541797"/>
            <a:ext cx="11601824" cy="5769724"/>
          </a:xfrm>
          <a:prstGeom prst="rect">
            <a:avLst/>
          </a:prstGeom>
        </p:spPr>
      </p:pic>
    </p:spTree>
    <p:extLst>
      <p:ext uri="{BB962C8B-B14F-4D97-AF65-F5344CB8AC3E}">
        <p14:creationId xmlns:p14="http://schemas.microsoft.com/office/powerpoint/2010/main" val="28274009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40260-498E-5F3F-8A3C-94F15B6FB9B1}"/>
              </a:ext>
            </a:extLst>
          </p:cNvPr>
          <p:cNvSpPr>
            <a:spLocks noGrp="1"/>
          </p:cNvSpPr>
          <p:nvPr>
            <p:ph type="title"/>
          </p:nvPr>
        </p:nvSpPr>
        <p:spPr/>
        <p:txBody>
          <a:bodyPr/>
          <a:lstStyle/>
          <a:p>
            <a:r>
              <a:rPr lang="en-US" dirty="0"/>
              <a:t>Darcy Flow – Physics Informed Neural Operators (PINO)</a:t>
            </a:r>
          </a:p>
        </p:txBody>
      </p:sp>
      <p:sp>
        <p:nvSpPr>
          <p:cNvPr id="3" name="Text Placeholder 2">
            <a:extLst>
              <a:ext uri="{FF2B5EF4-FFF2-40B4-BE49-F238E27FC236}">
                <a16:creationId xmlns:a16="http://schemas.microsoft.com/office/drawing/2014/main" id="{F3F78B9F-075F-EE22-6B55-58461D9DDE35}"/>
              </a:ext>
            </a:extLst>
          </p:cNvPr>
          <p:cNvSpPr>
            <a:spLocks noGrp="1"/>
          </p:cNvSpPr>
          <p:nvPr>
            <p:ph type="body" sz="quarter" idx="10"/>
          </p:nvPr>
        </p:nvSpPr>
        <p:spPr/>
        <p:txBody>
          <a:bodyPr/>
          <a:lstStyle/>
          <a:p>
            <a:r>
              <a:rPr lang="en-US" dirty="0"/>
              <a:t>Theory</a:t>
            </a:r>
          </a:p>
        </p:txBody>
      </p:sp>
      <p:sp>
        <p:nvSpPr>
          <p:cNvPr id="6" name="Content Placeholder 5">
            <a:extLst>
              <a:ext uri="{FF2B5EF4-FFF2-40B4-BE49-F238E27FC236}">
                <a16:creationId xmlns:a16="http://schemas.microsoft.com/office/drawing/2014/main" id="{8F518A5D-ED14-3F25-BAA7-1AF520B85534}"/>
              </a:ext>
            </a:extLst>
          </p:cNvPr>
          <p:cNvSpPr>
            <a:spLocks noGrp="1"/>
          </p:cNvSpPr>
          <p:nvPr>
            <p:ph idx="1"/>
          </p:nvPr>
        </p:nvSpPr>
        <p:spPr/>
        <p:txBody>
          <a:bodyPr/>
          <a:lstStyle/>
          <a:p>
            <a:pPr algn="l" rtl="0" fontAlgn="base">
              <a:buFont typeface="Arial" panose="020B0604020202020204" pitchFamily="34" charset="0"/>
              <a:buChar char="•"/>
            </a:pPr>
            <a:r>
              <a:rPr lang="en-US" b="0" i="0" u="none" strike="noStrike" dirty="0">
                <a:solidFill>
                  <a:srgbClr val="000000"/>
                </a:solidFill>
                <a:effectLst/>
                <a:latin typeface="+mn-lt"/>
              </a:rPr>
              <a:t>PINO incorporates a PDE loss to the Fourier Neural Operator. This improves interpretability and reduces the amount of data required to train a surrogate model, since the PDE loss constrains the solution space. </a:t>
            </a:r>
            <a:r>
              <a:rPr lang="en-US" b="0" i="0" dirty="0">
                <a:solidFill>
                  <a:srgbClr val="FFFFFF"/>
                </a:solidFill>
                <a:effectLst/>
                <a:latin typeface="+mn-lt"/>
              </a:rPr>
              <a:t>​</a:t>
            </a:r>
          </a:p>
          <a:p>
            <a:pPr algn="l" rtl="0" fontAlgn="base">
              <a:buFont typeface="Arial" panose="020B0604020202020204" pitchFamily="34" charset="0"/>
              <a:buChar char="•"/>
            </a:pPr>
            <a:r>
              <a:rPr lang="en-US" b="0" i="0" u="none" strike="noStrike" dirty="0">
                <a:solidFill>
                  <a:srgbClr val="000000"/>
                </a:solidFill>
                <a:effectLst/>
                <a:latin typeface="+mn-lt"/>
              </a:rPr>
              <a:t>In general, the PDE loss involves computing the PDE operator which in turn involves computing the partial derivatives of the Fourier Neural Operator ansatz, which is nontrivial. The key set of innovations in the PINO are the various ways to compute the partial derivatives of the operator ansatz. The PINO framework implements the differentiation in three different ways.</a:t>
            </a:r>
            <a:r>
              <a:rPr lang="en-US" b="0" i="0" dirty="0">
                <a:solidFill>
                  <a:srgbClr val="FFFFFF"/>
                </a:solidFill>
                <a:effectLst/>
                <a:latin typeface="+mn-lt"/>
              </a:rPr>
              <a:t>​</a:t>
            </a:r>
          </a:p>
          <a:p>
            <a:pPr lvl="1" fontAlgn="base"/>
            <a:r>
              <a:rPr lang="en-US" b="0" i="0" u="none" strike="noStrike" dirty="0">
                <a:solidFill>
                  <a:srgbClr val="000000"/>
                </a:solidFill>
                <a:effectLst/>
                <a:latin typeface="+mn-lt"/>
              </a:rPr>
              <a:t>Numerical differentiation using a finite difference Method (FDM).</a:t>
            </a:r>
            <a:r>
              <a:rPr lang="en-US" b="0" i="0" dirty="0">
                <a:solidFill>
                  <a:srgbClr val="FFFFFF"/>
                </a:solidFill>
                <a:effectLst/>
                <a:latin typeface="+mn-lt"/>
              </a:rPr>
              <a:t>​</a:t>
            </a:r>
          </a:p>
          <a:p>
            <a:pPr lvl="1" fontAlgn="base"/>
            <a:r>
              <a:rPr lang="en-US" b="0" i="0" u="none" strike="noStrike" dirty="0">
                <a:solidFill>
                  <a:srgbClr val="000000"/>
                </a:solidFill>
                <a:effectLst/>
                <a:latin typeface="+mn-lt"/>
              </a:rPr>
              <a:t>Numerical differentiation computed via spectral derivative.</a:t>
            </a:r>
            <a:r>
              <a:rPr lang="en-US" b="0" i="0" dirty="0">
                <a:solidFill>
                  <a:srgbClr val="FFFFFF"/>
                </a:solidFill>
                <a:effectLst/>
                <a:latin typeface="+mn-lt"/>
              </a:rPr>
              <a:t>​</a:t>
            </a:r>
          </a:p>
          <a:p>
            <a:pPr lvl="1" fontAlgn="base"/>
            <a:r>
              <a:rPr lang="en-US" b="0" i="0" u="none" strike="noStrike" dirty="0">
                <a:solidFill>
                  <a:srgbClr val="000000"/>
                </a:solidFill>
                <a:effectLst/>
                <a:latin typeface="+mn-lt"/>
              </a:rPr>
              <a:t>Hybrid differentiation based on a combination of first-order “exact” and second-order FDM derivatives.</a:t>
            </a:r>
            <a:r>
              <a:rPr lang="en-US" b="0" i="0" dirty="0">
                <a:solidFill>
                  <a:srgbClr val="FFFFFF"/>
                </a:solidFill>
                <a:effectLst/>
                <a:latin typeface="+mn-lt"/>
              </a:rPr>
              <a:t>​</a:t>
            </a:r>
          </a:p>
          <a:p>
            <a:pPr marL="0" indent="0" algn="l" rtl="0" fontAlgn="base">
              <a:buNone/>
            </a:pPr>
            <a:endParaRPr lang="en-US" b="0" i="0" dirty="0">
              <a:solidFill>
                <a:srgbClr val="FFFFFF"/>
              </a:solidFill>
              <a:effectLst/>
              <a:latin typeface="+mn-lt"/>
            </a:endParaRPr>
          </a:p>
        </p:txBody>
      </p:sp>
    </p:spTree>
    <p:extLst>
      <p:ext uri="{BB962C8B-B14F-4D97-AF65-F5344CB8AC3E}">
        <p14:creationId xmlns:p14="http://schemas.microsoft.com/office/powerpoint/2010/main" val="20762879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Title Only">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NVIDIA Sans">
      <a:majorFont>
        <a:latin typeface="NVIDIA Sans Medium"/>
        <a:ea typeface=""/>
        <a:cs typeface=""/>
      </a:majorFont>
      <a:minorFont>
        <a:latin typeface="NVIDIA Sans"/>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lnSpc>
            <a:spcPct val="90000"/>
          </a:lnSpc>
          <a:defRPr sz="4000" dirty="0" err="1">
            <a:solidFill>
              <a:schemeClr val="tx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sz="4000" dirty="0" err="1" smtClean="0">
            <a:solidFill>
              <a:schemeClr val="bg1"/>
            </a:solidFill>
            <a:latin typeface="Trebuchet MS" panose="020B0603020202020204" pitchFamily="34" charset="0"/>
          </a:defRPr>
        </a:defPPr>
      </a:lstStyle>
    </a:txDef>
  </a:objectDefaults>
  <a:extraClrSchemeLst/>
  <a:extLst>
    <a:ext uri="{05A4C25C-085E-4340-85A3-A5531E510DB2}">
      <thm15:themeFamily xmlns:thm15="http://schemas.microsoft.com/office/thememl/2012/main" name="Presentation1" id="{8149B5CC-FD86-443F-AA49-E16463F1925E}" vid="{47C32FBF-E54B-4C6B-9911-A4F5A56CD5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f65afe6d-7162-4df4-ae98-80745cab72d4" xsi:nil="true"/>
    <PublishingExpirationDate xmlns="http://schemas.microsoft.com/sharepoint/v3" xsi:nil="true"/>
    <PublishingStartDate xmlns="http://schemas.microsoft.com/sharepoint/v3" xsi:nil="true"/>
    <lcf76f155ced4ddcb4097134ff3c332f xmlns="2a5b1eea-32a8-4673-8d38-de3226caeee3">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145EAE5F8329F47B840B6DEBAC2F43F" ma:contentTypeVersion="14" ma:contentTypeDescription="Create a new document." ma:contentTypeScope="" ma:versionID="22971a07ef26b7d55c75d7e864a8bd41">
  <xsd:schema xmlns:xsd="http://www.w3.org/2001/XMLSchema" xmlns:xs="http://www.w3.org/2001/XMLSchema" xmlns:p="http://schemas.microsoft.com/office/2006/metadata/properties" xmlns:ns1="http://schemas.microsoft.com/sharepoint/v3" xmlns:ns2="2a5b1eea-32a8-4673-8d38-de3226caeee3" xmlns:ns3="f65afe6d-7162-4df4-ae98-80745cab72d4" targetNamespace="http://schemas.microsoft.com/office/2006/metadata/properties" ma:root="true" ma:fieldsID="56935c493d9c838d79811339fb0e4e9c" ns1:_="" ns2:_="" ns3:_="">
    <xsd:import namespace="http://schemas.microsoft.com/sharepoint/v3"/>
    <xsd:import namespace="2a5b1eea-32a8-4673-8d38-de3226caeee3"/>
    <xsd:import namespace="f65afe6d-7162-4df4-ae98-80745cab72d4"/>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element ref="ns2:MediaServiceGenerationTime" minOccurs="0"/>
                <xsd:element ref="ns2:MediaServiceEventHashCode" minOccurs="0"/>
                <xsd:element ref="ns2:MediaServiceDateTaken" minOccurs="0"/>
                <xsd:element ref="ns2:MediaServiceLocation" minOccurs="0"/>
                <xsd:element ref="ns2:MediaServiceOCR" minOccurs="0"/>
                <xsd:element ref="ns2:MediaServiceAutoKeyPoints" minOccurs="0"/>
                <xsd:element ref="ns2:MediaServiceKeyPoint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a5b1eea-32a8-4673-8d38-de3226caeee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804b2a00-2846-4002-b30b-85ebaf4c019a"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f65afe6d-7162-4df4-ae98-80745cab72d4"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a9d4e2c1-4547-4ca0-9568-b573cd0c84c4}" ma:internalName="TaxCatchAll" ma:showField="CatchAllData" ma:web="f65afe6d-7162-4df4-ae98-80745cab72d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0C8849F-B2DE-4C98-9ED9-E864444CB862}">
  <ds:schemaRefs>
    <ds:schemaRef ds:uri="http://schemas.microsoft.com/sharepoint/v3/contenttype/forms"/>
  </ds:schemaRefs>
</ds:datastoreItem>
</file>

<file path=customXml/itemProps2.xml><?xml version="1.0" encoding="utf-8"?>
<ds:datastoreItem xmlns:ds="http://schemas.openxmlformats.org/officeDocument/2006/customXml" ds:itemID="{10CEAEC8-B386-43A2-B3BF-3581A1369083}">
  <ds:schemaRefs>
    <ds:schemaRef ds:uri="http://purl.org/dc/elements/1.1/"/>
    <ds:schemaRef ds:uri="http://schemas.microsoft.com/office/2006/metadata/properties"/>
    <ds:schemaRef ds:uri="http://schemas.microsoft.com/sharepoint/v3"/>
    <ds:schemaRef ds:uri="http://purl.org/dc/terms/"/>
    <ds:schemaRef ds:uri="2a5b1eea-32a8-4673-8d38-de3226caeee3"/>
    <ds:schemaRef ds:uri="http://schemas.microsoft.com/office/2006/documentManagement/types"/>
    <ds:schemaRef ds:uri="http://schemas.microsoft.com/office/infopath/2007/PartnerControls"/>
    <ds:schemaRef ds:uri="http://schemas.openxmlformats.org/package/2006/metadata/core-properties"/>
    <ds:schemaRef ds:uri="f65afe6d-7162-4df4-ae98-80745cab72d4"/>
    <ds:schemaRef ds:uri="http://www.w3.org/XML/1998/namespace"/>
    <ds:schemaRef ds:uri="http://purl.org/dc/dcmitype/"/>
  </ds:schemaRefs>
</ds:datastoreItem>
</file>

<file path=customXml/itemProps3.xml><?xml version="1.0" encoding="utf-8"?>
<ds:datastoreItem xmlns:ds="http://schemas.openxmlformats.org/officeDocument/2006/customXml" ds:itemID="{96C4BDCF-5A67-4B0C-8DCD-958EC1E42B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a5b1eea-32a8-4673-8d38-de3226caeee3"/>
    <ds:schemaRef ds:uri="f65afe6d-7162-4df4-ae98-80745cab72d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NVIDIA_Sans_Corp_Template_LIGHT_ENGINEERING</Template>
  <TotalTime>9559</TotalTime>
  <Words>4903</Words>
  <Application>Microsoft Office PowerPoint</Application>
  <PresentationFormat>Custom</PresentationFormat>
  <Paragraphs>297</Paragraphs>
  <Slides>22</Slides>
  <Notes>14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22</vt:i4>
      </vt:variant>
    </vt:vector>
  </HeadingPairs>
  <TitlesOfParts>
    <vt:vector size="35" baseType="lpstr">
      <vt:lpstr>Arial</vt:lpstr>
      <vt:lpstr>Cambria Math</vt:lpstr>
      <vt:lpstr>DINPro-Medium</vt:lpstr>
      <vt:lpstr>Helvetica</vt:lpstr>
      <vt:lpstr>Helvetica Neue</vt:lpstr>
      <vt:lpstr>KaTeX_Main</vt:lpstr>
      <vt:lpstr>NVIDIA Sans</vt:lpstr>
      <vt:lpstr>NVIDIA Sans Light</vt:lpstr>
      <vt:lpstr>NVIDIA Sans Medium</vt:lpstr>
      <vt:lpstr>Roboto Mono</vt:lpstr>
      <vt:lpstr>Trebuchet MS</vt:lpstr>
      <vt:lpstr>Wingdings</vt:lpstr>
      <vt:lpstr>Title Only</vt:lpstr>
      <vt:lpstr>Data-driven analysis – Surrogate Model for Darcy Flow</vt:lpstr>
      <vt:lpstr>Darcy Flow – Fourier Neural Operators (FNO)</vt:lpstr>
      <vt:lpstr>Darcy Flow – Fourier Neural Operators (FNO)</vt:lpstr>
      <vt:lpstr>Darcy Flow – Fourier Neural Operators (FNO)</vt:lpstr>
      <vt:lpstr>Darcy Flow – Fourier Neural Operators (FNO)</vt:lpstr>
      <vt:lpstr>Darcy Flow – Adaptive Fourier Neural Operators (AFNO)</vt:lpstr>
      <vt:lpstr>Darcy Flow – Adaptive Fourier Neural Operators (AFNO)</vt:lpstr>
      <vt:lpstr>Darcy Flow – Adaptive Fourier Neural Operators (AFNO)</vt:lpstr>
      <vt:lpstr>Darcy Flow – Physics Informed Neural Operators (PINO)</vt:lpstr>
      <vt:lpstr>Darcy Flow – Physics Informed Neural Operators (PINO)</vt:lpstr>
      <vt:lpstr>Darcy Flow – Physics Informed Neural Operators (PINO)</vt:lpstr>
      <vt:lpstr>Neural Operators in Modulus</vt:lpstr>
      <vt:lpstr>Modulus Features</vt:lpstr>
      <vt:lpstr>Modulus Features</vt:lpstr>
      <vt:lpstr>Modulus Features and Advancements</vt:lpstr>
      <vt:lpstr>Modulus Features and Advancements</vt:lpstr>
      <vt:lpstr>Modulus Features and Advancements</vt:lpstr>
      <vt:lpstr>Modulus Features and Advancements</vt:lpstr>
      <vt:lpstr>Omniverse Extension for Modulus</vt:lpstr>
      <vt:lpstr>Modulus Resources</vt:lpstr>
      <vt:lpstr>Modulus 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Font Test</dc:title>
  <dc:creator>Kaustubh Tangsali</dc:creator>
  <cp:lastModifiedBy>Andres Chavez</cp:lastModifiedBy>
  <cp:revision>3</cp:revision>
  <dcterms:created xsi:type="dcterms:W3CDTF">2022-08-14T18:39:32Z</dcterms:created>
  <dcterms:modified xsi:type="dcterms:W3CDTF">2025-07-23T05:19:01Z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0x010100A145EAE5F8329F47B840B6DEBAC2F43F</vt:lpwstr>
  </property>
</Properties>
</file>